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igs" ContentType="application/vnd.openxmlformats-package.digital-signature-origin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  <Override PartName="/_xmlsignatures/sig1.xml" ContentType="application/vnd.openxmlformats-package.digital-signature-xmlsignatur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package/2006/relationships/digital-signature/origin" Target="_xmlsignatures/origin.sig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60" r:id="rId4"/>
    <p:sldId id="293" r:id="rId5"/>
    <p:sldId id="292" r:id="rId6"/>
    <p:sldId id="261" r:id="rId7"/>
    <p:sldId id="262" r:id="rId8"/>
    <p:sldId id="263" r:id="rId9"/>
    <p:sldId id="266" r:id="rId10"/>
    <p:sldId id="264" r:id="rId11"/>
    <p:sldId id="265" r:id="rId12"/>
    <p:sldId id="269" r:id="rId13"/>
    <p:sldId id="291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5" roundtripDataSignature="AMtx7mjFCq3ilzYEn2FMK5REpeDlIW6p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6DBC2"/>
    <a:srgbClr val="9C765F"/>
    <a:srgbClr val="D7D5C9"/>
    <a:srgbClr val="C39E81"/>
    <a:srgbClr val="ABB1A2"/>
    <a:srgbClr val="D8CBB9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6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65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6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8" name="Google Shape;58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1" name="Google Shape;64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4" name="Google Shape;84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2" name="Google Shape;217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8" name="Google Shape;94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3558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0317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1" name="Google Shape;48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6" name="Google Shape;53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0" name="Google Shape;70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>
            <a:spLocks noGrp="1"/>
          </p:cNvSpPr>
          <p:nvPr>
            <p:ph type="pic" idx="2"/>
          </p:nvPr>
        </p:nvSpPr>
        <p:spPr>
          <a:xfrm>
            <a:off x="5549898" y="3195068"/>
            <a:ext cx="1549912" cy="970219"/>
          </a:xfrm>
          <a:prstGeom prst="rect">
            <a:avLst/>
          </a:prstGeom>
          <a:noFill/>
          <a:ln>
            <a:noFill/>
          </a:ln>
        </p:spPr>
      </p:sp>
      <p:sp>
        <p:nvSpPr>
          <p:cNvPr id="17" name="Google Shape;17;p38"/>
          <p:cNvSpPr>
            <a:spLocks noGrp="1"/>
          </p:cNvSpPr>
          <p:nvPr>
            <p:ph type="pic" idx="3"/>
          </p:nvPr>
        </p:nvSpPr>
        <p:spPr>
          <a:xfrm>
            <a:off x="8479942" y="1564534"/>
            <a:ext cx="2679691" cy="310161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Slide">
  <p:cSld name="19_Title Slid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8"/>
          <p:cNvSpPr>
            <a:spLocks noGrp="1"/>
          </p:cNvSpPr>
          <p:nvPr>
            <p:ph type="pic" idx="2"/>
          </p:nvPr>
        </p:nvSpPr>
        <p:spPr>
          <a:xfrm>
            <a:off x="6612076" y="2055997"/>
            <a:ext cx="2265222" cy="1466776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48"/>
          <p:cNvSpPr>
            <a:spLocks noGrp="1"/>
          </p:cNvSpPr>
          <p:nvPr>
            <p:ph type="pic" idx="3"/>
          </p:nvPr>
        </p:nvSpPr>
        <p:spPr>
          <a:xfrm>
            <a:off x="6612076" y="3795897"/>
            <a:ext cx="4300483" cy="1466776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48"/>
          <p:cNvSpPr>
            <a:spLocks noGrp="1"/>
          </p:cNvSpPr>
          <p:nvPr>
            <p:ph type="pic" idx="4"/>
          </p:nvPr>
        </p:nvSpPr>
        <p:spPr>
          <a:xfrm>
            <a:off x="9128659" y="2055997"/>
            <a:ext cx="1783900" cy="146677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_Title Slide" userDrawn="1">
  <p:cSld name="42_Title Slid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2;p50">
            <a:extLst>
              <a:ext uri="{FF2B5EF4-FFF2-40B4-BE49-F238E27FC236}">
                <a16:creationId xmlns:a16="http://schemas.microsoft.com/office/drawing/2014/main" id="{CB965C8A-6920-10E6-D5EE-53DC422F054C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073898" y="1658023"/>
            <a:ext cx="4120815" cy="3777577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50"/>
          <p:cNvSpPr>
            <a:spLocks noGrp="1"/>
          </p:cNvSpPr>
          <p:nvPr>
            <p:ph type="pic" idx="2"/>
          </p:nvPr>
        </p:nvSpPr>
        <p:spPr>
          <a:xfrm>
            <a:off x="1565065" y="3497609"/>
            <a:ext cx="4120814" cy="193799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_Title Slide">
  <p:cSld name="39_Title Slid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2"/>
          <p:cNvSpPr>
            <a:spLocks noGrp="1"/>
          </p:cNvSpPr>
          <p:nvPr>
            <p:ph type="pic" idx="2"/>
          </p:nvPr>
        </p:nvSpPr>
        <p:spPr>
          <a:xfrm>
            <a:off x="5410198" y="2627209"/>
            <a:ext cx="1346200" cy="134620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52"/>
          <p:cNvSpPr>
            <a:spLocks noGrp="1"/>
          </p:cNvSpPr>
          <p:nvPr>
            <p:ph type="pic" idx="3"/>
          </p:nvPr>
        </p:nvSpPr>
        <p:spPr>
          <a:xfrm>
            <a:off x="7445375" y="2627209"/>
            <a:ext cx="1346200" cy="13462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52"/>
          <p:cNvSpPr>
            <a:spLocks noGrp="1"/>
          </p:cNvSpPr>
          <p:nvPr>
            <p:ph type="pic" idx="4"/>
          </p:nvPr>
        </p:nvSpPr>
        <p:spPr>
          <a:xfrm>
            <a:off x="9464675" y="2627209"/>
            <a:ext cx="1346200" cy="1346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6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6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6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6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6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6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6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6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p6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6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3" name="Google Shape;123;p6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6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6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Title Slide">
  <p:cSld name="15_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9"/>
          <p:cNvSpPr>
            <a:spLocks noGrp="1"/>
          </p:cNvSpPr>
          <p:nvPr>
            <p:ph type="pic" idx="2"/>
          </p:nvPr>
        </p:nvSpPr>
        <p:spPr>
          <a:xfrm>
            <a:off x="6041060" y="2152282"/>
            <a:ext cx="1511300" cy="144663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7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9" name="Google Shape;139;p7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0" name="Google Shape;140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7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6" name="Google Shape;146;p7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7" name="Google Shape;147;p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7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7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7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7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7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4"/>
          <p:cNvSpPr>
            <a:spLocks noGrp="1"/>
          </p:cNvSpPr>
          <p:nvPr>
            <p:ph type="pic" idx="2"/>
          </p:nvPr>
        </p:nvSpPr>
        <p:spPr>
          <a:xfrm>
            <a:off x="5549898" y="3195068"/>
            <a:ext cx="1549912" cy="970219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74"/>
          <p:cNvSpPr>
            <a:spLocks noGrp="1"/>
          </p:cNvSpPr>
          <p:nvPr>
            <p:ph type="pic" idx="3"/>
          </p:nvPr>
        </p:nvSpPr>
        <p:spPr>
          <a:xfrm>
            <a:off x="8479942" y="1564534"/>
            <a:ext cx="2679691" cy="310161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Title Slide">
  <p:cSld name="27_Title Slide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Title Slide">
  <p:cSld name="25_Title Slide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Title Slide">
  <p:cSld name="23_Title Slide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7"/>
          <p:cNvSpPr>
            <a:spLocks noGrp="1"/>
          </p:cNvSpPr>
          <p:nvPr>
            <p:ph type="pic" idx="2"/>
          </p:nvPr>
        </p:nvSpPr>
        <p:spPr>
          <a:xfrm>
            <a:off x="6670542" y="2531639"/>
            <a:ext cx="4213595" cy="257435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Title Slide">
  <p:cSld name="32_Title Slide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Title Slide">
  <p:cSld name="22_Title Slid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1"/>
          <p:cNvSpPr>
            <a:spLocks noGrp="1"/>
          </p:cNvSpPr>
          <p:nvPr>
            <p:ph type="pic" idx="2"/>
          </p:nvPr>
        </p:nvSpPr>
        <p:spPr>
          <a:xfrm>
            <a:off x="8468127" y="1758568"/>
            <a:ext cx="2560250" cy="3238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Slide">
  <p:cSld name="10_Title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2"/>
          <p:cNvSpPr>
            <a:spLocks noGrp="1"/>
          </p:cNvSpPr>
          <p:nvPr>
            <p:ph type="pic" idx="2"/>
          </p:nvPr>
        </p:nvSpPr>
        <p:spPr>
          <a:xfrm>
            <a:off x="7234717" y="1913571"/>
            <a:ext cx="2781385" cy="303085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Slide">
  <p:cSld name="11_Title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3"/>
          <p:cNvSpPr>
            <a:spLocks noGrp="1"/>
          </p:cNvSpPr>
          <p:nvPr>
            <p:ph type="pic" idx="2"/>
          </p:nvPr>
        </p:nvSpPr>
        <p:spPr>
          <a:xfrm>
            <a:off x="5772394" y="2673135"/>
            <a:ext cx="960862" cy="539783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43"/>
          <p:cNvSpPr>
            <a:spLocks noGrp="1"/>
          </p:cNvSpPr>
          <p:nvPr>
            <p:ph type="pic" idx="3"/>
          </p:nvPr>
        </p:nvSpPr>
        <p:spPr>
          <a:xfrm>
            <a:off x="5772394" y="3362292"/>
            <a:ext cx="960862" cy="539783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43"/>
          <p:cNvSpPr>
            <a:spLocks noGrp="1"/>
          </p:cNvSpPr>
          <p:nvPr>
            <p:ph type="pic" idx="4"/>
          </p:nvPr>
        </p:nvSpPr>
        <p:spPr>
          <a:xfrm>
            <a:off x="5772394" y="4114767"/>
            <a:ext cx="960862" cy="53978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Slide">
  <p:cSld name="12_Title Slid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4"/>
          <p:cNvSpPr>
            <a:spLocks noGrp="1"/>
          </p:cNvSpPr>
          <p:nvPr>
            <p:ph type="pic" idx="2"/>
          </p:nvPr>
        </p:nvSpPr>
        <p:spPr>
          <a:xfrm>
            <a:off x="1567542" y="3270249"/>
            <a:ext cx="3131457" cy="162560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Slide">
  <p:cSld name="13_Title Slid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5"/>
          <p:cNvSpPr>
            <a:spLocks noGrp="1"/>
          </p:cNvSpPr>
          <p:nvPr>
            <p:ph type="pic" idx="2"/>
          </p:nvPr>
        </p:nvSpPr>
        <p:spPr>
          <a:xfrm>
            <a:off x="5790674" y="2728002"/>
            <a:ext cx="1126510" cy="1199906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45"/>
          <p:cNvSpPr>
            <a:spLocks noGrp="1"/>
          </p:cNvSpPr>
          <p:nvPr>
            <p:ph type="pic" idx="3"/>
          </p:nvPr>
        </p:nvSpPr>
        <p:spPr>
          <a:xfrm>
            <a:off x="7718444" y="2728003"/>
            <a:ext cx="1126510" cy="1199906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45"/>
          <p:cNvSpPr>
            <a:spLocks noGrp="1"/>
          </p:cNvSpPr>
          <p:nvPr>
            <p:ph type="pic" idx="4"/>
          </p:nvPr>
        </p:nvSpPr>
        <p:spPr>
          <a:xfrm>
            <a:off x="9624259" y="2728002"/>
            <a:ext cx="1126510" cy="119990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Slide">
  <p:cSld name="16_Title Slid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6"/>
          <p:cNvSpPr>
            <a:spLocks noGrp="1"/>
          </p:cNvSpPr>
          <p:nvPr>
            <p:ph type="pic" idx="2"/>
          </p:nvPr>
        </p:nvSpPr>
        <p:spPr>
          <a:xfrm>
            <a:off x="7736875" y="2565214"/>
            <a:ext cx="966025" cy="1087590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46"/>
          <p:cNvSpPr>
            <a:spLocks noGrp="1"/>
          </p:cNvSpPr>
          <p:nvPr>
            <p:ph type="pic" idx="3"/>
          </p:nvPr>
        </p:nvSpPr>
        <p:spPr>
          <a:xfrm>
            <a:off x="9596854" y="2565214"/>
            <a:ext cx="966025" cy="1087590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46"/>
          <p:cNvSpPr>
            <a:spLocks noGrp="1"/>
          </p:cNvSpPr>
          <p:nvPr>
            <p:ph type="pic" idx="4"/>
          </p:nvPr>
        </p:nvSpPr>
        <p:spPr>
          <a:xfrm>
            <a:off x="5901154" y="2565214"/>
            <a:ext cx="966025" cy="108759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7"/>
          <p:cNvSpPr>
            <a:spLocks noGrp="1"/>
          </p:cNvSpPr>
          <p:nvPr>
            <p:ph type="pic" idx="2"/>
          </p:nvPr>
        </p:nvSpPr>
        <p:spPr>
          <a:xfrm>
            <a:off x="5734049" y="1791372"/>
            <a:ext cx="4877066" cy="300990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1" r:id="rId11"/>
    <p:sldLayoutId id="214748366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sha/download?build=stable&amp;os=win32-x64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mp.weixin.qq.com/s/Nmf3QuJjueNkuS5eCF4mqQ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"/>
          <p:cNvSpPr/>
          <p:nvPr/>
        </p:nvSpPr>
        <p:spPr>
          <a:xfrm>
            <a:off x="0" y="-6444"/>
            <a:ext cx="12192000" cy="3201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"/>
          <p:cNvSpPr txBox="1"/>
          <p:nvPr/>
        </p:nvSpPr>
        <p:spPr>
          <a:xfrm>
            <a:off x="1850079" y="1974190"/>
            <a:ext cx="5597496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 dirty="0">
                <a:solidFill>
                  <a:schemeClr val="dk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Poppins Medium"/>
                <a:sym typeface="Poppins Medium"/>
              </a:rPr>
              <a:t>Python</a:t>
            </a:r>
            <a:r>
              <a:rPr lang="zh-CN" altLang="en-US" sz="7200" b="0" i="0" u="none" strike="noStrike" cap="none" dirty="0">
                <a:solidFill>
                  <a:schemeClr val="dk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Poppins Medium"/>
                <a:sym typeface="Poppins Medium"/>
              </a:rPr>
              <a:t>入门</a:t>
            </a:r>
            <a:endParaRPr sz="1050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77" name="Google Shape;177;p1"/>
          <p:cNvSpPr txBox="1"/>
          <p:nvPr/>
        </p:nvSpPr>
        <p:spPr>
          <a:xfrm>
            <a:off x="1856772" y="3236249"/>
            <a:ext cx="3608343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Python Beginner's Tutorial</a:t>
            </a:r>
            <a:endParaRPr sz="2400" dirty="0"/>
          </a:p>
        </p:txBody>
      </p:sp>
      <p:sp>
        <p:nvSpPr>
          <p:cNvPr id="178" name="Google Shape;178;p1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"/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" name="Google Shape;202;p1"/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Sidney Zhang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" name="Google Shape;203;p1"/>
          <p:cNvSpPr txBox="1"/>
          <p:nvPr/>
        </p:nvSpPr>
        <p:spPr>
          <a:xfrm>
            <a:off x="293567" y="6120294"/>
            <a:ext cx="180528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https://lyzhang.me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1" name="Google Shape;211;p1"/>
          <p:cNvSpPr/>
          <p:nvPr/>
        </p:nvSpPr>
        <p:spPr>
          <a:xfrm>
            <a:off x="8115300" y="2335017"/>
            <a:ext cx="1866900" cy="2555125"/>
          </a:xfrm>
          <a:prstGeom prst="rect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图片占位符 14">
            <a:extLst>
              <a:ext uri="{FF2B5EF4-FFF2-40B4-BE49-F238E27FC236}">
                <a16:creationId xmlns:a16="http://schemas.microsoft.com/office/drawing/2014/main" id="{326D07B2-D677-0E82-9F6A-A8E0168A6F24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 rotWithShape="1">
          <a:blip r:embed="rId3"/>
          <a:srcRect l="613" t="273" r="33039" b="-273"/>
          <a:stretch/>
        </p:blipFill>
        <p:spPr>
          <a:xfrm>
            <a:off x="8479942" y="1564534"/>
            <a:ext cx="2679691" cy="3101616"/>
          </a:xfrm>
        </p:spPr>
      </p:pic>
      <p:pic>
        <p:nvPicPr>
          <p:cNvPr id="13" name="图片占位符 12" descr="徽标, 公司名称&#10;&#10;描述已自动生成">
            <a:extLst>
              <a:ext uri="{FF2B5EF4-FFF2-40B4-BE49-F238E27FC236}">
                <a16:creationId xmlns:a16="http://schemas.microsoft.com/office/drawing/2014/main" id="{BFCF314E-9956-08CA-BD76-B0083595C3D6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4"/>
          <a:srcRect l="5703" r="1376"/>
          <a:stretch/>
        </p:blipFill>
        <p:spPr>
          <a:xfrm>
            <a:off x="4719177" y="3236249"/>
            <a:ext cx="2669309" cy="970219"/>
          </a:xfr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Rectangle 7">
            <a:extLst>
              <a:ext uri="{FF2B5EF4-FFF2-40B4-BE49-F238E27FC236}">
                <a16:creationId xmlns:a16="http://schemas.microsoft.com/office/drawing/2014/main" id="{3751ABED-9CBC-AF5D-5043-2C7E6F7C9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5047195" cy="6858000"/>
          </a:xfrm>
          <a:prstGeom prst="rect">
            <a:avLst/>
          </a:prstGeom>
          <a:solidFill>
            <a:srgbClr val="C39E81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2" name="Google Shape;592;p9"/>
          <p:cNvSpPr txBox="1"/>
          <p:nvPr/>
        </p:nvSpPr>
        <p:spPr>
          <a:xfrm>
            <a:off x="1196207" y="1457233"/>
            <a:ext cx="3528714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500" b="1" dirty="0">
                <a:solidFill>
                  <a:schemeClr val="tx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Poppins SemiBold" panose="00000700000000000000" pitchFamily="2" charset="0"/>
                <a:sym typeface="Poppins"/>
              </a:rPr>
              <a:t>改进</a:t>
            </a:r>
            <a:r>
              <a:rPr lang="en-US" altLang="zh-CN" sz="4500" b="1" dirty="0">
                <a:solidFill>
                  <a:schemeClr val="tx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Poppins SemiBold" panose="00000700000000000000" pitchFamily="2" charset="0"/>
                <a:sym typeface="Poppins"/>
              </a:rPr>
              <a:t>Python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500" b="1" dirty="0">
                <a:solidFill>
                  <a:schemeClr val="tx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Poppins SemiBold" panose="00000700000000000000" pitchFamily="2" charset="0"/>
                <a:sym typeface="Poppins"/>
              </a:rPr>
              <a:t>运行环境</a:t>
            </a:r>
            <a:endParaRPr dirty="0">
              <a:solidFill>
                <a:schemeClr val="tx1"/>
              </a:solidFill>
              <a:latin typeface="思源宋体 Heavy" panose="02020900000000000000" pitchFamily="18" charset="-122"/>
              <a:ea typeface="思源宋体 Heavy" panose="02020900000000000000" pitchFamily="18" charset="-122"/>
              <a:cs typeface="Poppins SemiBold" panose="00000700000000000000" pitchFamily="2" charset="0"/>
            </a:endParaRPr>
          </a:p>
        </p:txBody>
      </p:sp>
      <p:sp>
        <p:nvSpPr>
          <p:cNvPr id="594" name="Google Shape;594;p9"/>
          <p:cNvSpPr txBox="1"/>
          <p:nvPr/>
        </p:nvSpPr>
        <p:spPr>
          <a:xfrm>
            <a:off x="1283472" y="3226653"/>
            <a:ext cx="3329807" cy="34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100" b="0" i="0" dirty="0">
                <a:solidFill>
                  <a:schemeClr val="tx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cs typeface="Open Sans"/>
                <a:sym typeface="Open Sans"/>
              </a:rPr>
              <a:t>第一个改进：编辑环境</a:t>
            </a:r>
            <a:endParaRPr sz="1100" b="1" i="0" dirty="0">
              <a:solidFill>
                <a:schemeClr val="tx1"/>
              </a:solidFill>
              <a:latin typeface="思源黑体 Light" panose="020B0300000000000000" pitchFamily="34" charset="-122"/>
              <a:ea typeface="思源黑体 Light" panose="020B0300000000000000" pitchFamily="34" charset="-122"/>
              <a:cs typeface="Open Sans"/>
              <a:sym typeface="Open Sans"/>
            </a:endParaRPr>
          </a:p>
        </p:txBody>
      </p:sp>
      <p:sp>
        <p:nvSpPr>
          <p:cNvPr id="595" name="Google Shape;595;p9"/>
          <p:cNvSpPr txBox="1"/>
          <p:nvPr/>
        </p:nvSpPr>
        <p:spPr>
          <a:xfrm>
            <a:off x="5401279" y="3792876"/>
            <a:ext cx="144741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dk1"/>
                </a:solidFill>
                <a:latin typeface="思源宋体 Light" panose="02020300000000000000" pitchFamily="18" charset="-122"/>
                <a:ea typeface="思源宋体 Light" panose="02020300000000000000" pitchFamily="18" charset="-122"/>
                <a:sym typeface="Arial"/>
              </a:rPr>
              <a:t>推荐给</a:t>
            </a:r>
            <a:r>
              <a:rPr lang="en-US" altLang="zh-CN" sz="1200" dirty="0">
                <a:solidFill>
                  <a:schemeClr val="dk1"/>
                </a:solidFill>
                <a:latin typeface="思源宋体 Light" panose="02020300000000000000" pitchFamily="18" charset="-122"/>
                <a:ea typeface="思源宋体 Light" panose="02020300000000000000" pitchFamily="18" charset="-122"/>
                <a:sym typeface="Arial"/>
              </a:rPr>
              <a:t>SPSS/R</a:t>
            </a:r>
            <a:r>
              <a:rPr lang="zh-CN" altLang="en-US" sz="1200" dirty="0">
                <a:solidFill>
                  <a:schemeClr val="dk1"/>
                </a:solidFill>
                <a:latin typeface="思源宋体 Light" panose="02020300000000000000" pitchFamily="18" charset="-122"/>
                <a:ea typeface="思源宋体 Light" panose="02020300000000000000" pitchFamily="18" charset="-122"/>
                <a:sym typeface="Arial"/>
              </a:rPr>
              <a:t>的深度用户</a:t>
            </a:r>
            <a:endParaRPr sz="1200" dirty="0">
              <a:solidFill>
                <a:schemeClr val="dk1"/>
              </a:solidFill>
              <a:latin typeface="思源宋体 Light" panose="02020300000000000000" pitchFamily="18" charset="-122"/>
              <a:ea typeface="思源宋体 Light" panose="02020300000000000000" pitchFamily="18" charset="-122"/>
              <a:sym typeface="Arial"/>
            </a:endParaRPr>
          </a:p>
        </p:txBody>
      </p:sp>
      <p:sp>
        <p:nvSpPr>
          <p:cNvPr id="596" name="Google Shape;596;p9"/>
          <p:cNvSpPr txBox="1"/>
          <p:nvPr/>
        </p:nvSpPr>
        <p:spPr>
          <a:xfrm>
            <a:off x="5401279" y="3343495"/>
            <a:ext cx="1921214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https://www.spyder-ide.org/</a:t>
            </a:r>
            <a:endParaRPr sz="10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7" name="Google Shape;597;p9"/>
          <p:cNvSpPr txBox="1"/>
          <p:nvPr/>
        </p:nvSpPr>
        <p:spPr>
          <a:xfrm>
            <a:off x="5401279" y="3041313"/>
            <a:ext cx="1693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Spyder</a:t>
            </a:r>
            <a:endParaRPr sz="1500" b="0" i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595A1F06-C145-DEEB-6D30-75F371BB7FC5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Google Shape;584;p8">
            <a:extLst>
              <a:ext uri="{FF2B5EF4-FFF2-40B4-BE49-F238E27FC236}">
                <a16:creationId xmlns:a16="http://schemas.microsoft.com/office/drawing/2014/main" id="{CAF8784C-ED16-ED64-CE46-D62074994850}"/>
              </a:ext>
            </a:extLst>
          </p:cNvPr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" name="图片占位符 32">
            <a:extLst>
              <a:ext uri="{FF2B5EF4-FFF2-40B4-BE49-F238E27FC236}">
                <a16:creationId xmlns:a16="http://schemas.microsoft.com/office/drawing/2014/main" id="{1F3B4B23-B508-A881-E41F-6FF22AD34B1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l="-22" r="1581"/>
          <a:stretch/>
        </p:blipFill>
        <p:spPr>
          <a:xfrm>
            <a:off x="5401279" y="1797147"/>
            <a:ext cx="1891944" cy="1199906"/>
          </a:xfrm>
          <a:prstGeom prst="rect">
            <a:avLst/>
          </a:prstGeom>
        </p:spPr>
      </p:pic>
      <p:sp>
        <p:nvSpPr>
          <p:cNvPr id="7" name="Google Shape;202;p1">
            <a:extLst>
              <a:ext uri="{FF2B5EF4-FFF2-40B4-BE49-F238E27FC236}">
                <a16:creationId xmlns:a16="http://schemas.microsoft.com/office/drawing/2014/main" id="{6F185848-CE98-B40C-CFEE-8E475CDCD17F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Sidney Zhang</a:t>
            </a:r>
            <a:endParaRPr lang="en-US" altLang="zh-CN"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" name="Google Shape;203;p1">
            <a:extLst>
              <a:ext uri="{FF2B5EF4-FFF2-40B4-BE49-F238E27FC236}">
                <a16:creationId xmlns:a16="http://schemas.microsoft.com/office/drawing/2014/main" id="{CC1774CB-5572-8C33-75DB-0B6E6C45C3F6}"/>
              </a:ext>
            </a:extLst>
          </p:cNvPr>
          <p:cNvSpPr txBox="1"/>
          <p:nvPr/>
        </p:nvSpPr>
        <p:spPr>
          <a:xfrm>
            <a:off x="293567" y="6120294"/>
            <a:ext cx="180528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https://lyzhang.me</a:t>
            </a:r>
          </a:p>
        </p:txBody>
      </p:sp>
      <p:sp>
        <p:nvSpPr>
          <p:cNvPr id="34" name="Google Shape;595;p9">
            <a:extLst>
              <a:ext uri="{FF2B5EF4-FFF2-40B4-BE49-F238E27FC236}">
                <a16:creationId xmlns:a16="http://schemas.microsoft.com/office/drawing/2014/main" id="{1FF7A8DF-4E07-6742-3F0B-2024D111CEE9}"/>
              </a:ext>
            </a:extLst>
          </p:cNvPr>
          <p:cNvSpPr txBox="1"/>
          <p:nvPr/>
        </p:nvSpPr>
        <p:spPr>
          <a:xfrm>
            <a:off x="7570776" y="3792876"/>
            <a:ext cx="144741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dk1"/>
                </a:solidFill>
                <a:latin typeface="思源宋体 Light" panose="02020300000000000000" pitchFamily="18" charset="-122"/>
                <a:ea typeface="思源宋体 Light" panose="02020300000000000000" pitchFamily="18" charset="-122"/>
                <a:sym typeface="Arial"/>
              </a:rPr>
              <a:t>想一步到位的</a:t>
            </a:r>
            <a:r>
              <a:rPr lang="en-US" altLang="zh-CN" sz="1200" dirty="0">
                <a:solidFill>
                  <a:schemeClr val="dk1"/>
                </a:solidFill>
                <a:latin typeface="思源宋体 Light" panose="02020300000000000000" pitchFamily="18" charset="-122"/>
                <a:ea typeface="思源宋体 Light" panose="02020300000000000000" pitchFamily="18" charset="-122"/>
                <a:sym typeface="Arial"/>
              </a:rPr>
              <a:t>Python</a:t>
            </a:r>
            <a:r>
              <a:rPr lang="zh-CN" altLang="en-US" sz="1200" dirty="0">
                <a:solidFill>
                  <a:schemeClr val="dk1"/>
                </a:solidFill>
                <a:latin typeface="思源宋体 Light" panose="02020300000000000000" pitchFamily="18" charset="-122"/>
                <a:ea typeface="思源宋体 Light" panose="02020300000000000000" pitchFamily="18" charset="-122"/>
                <a:sym typeface="Arial"/>
              </a:rPr>
              <a:t>用户</a:t>
            </a:r>
            <a:endParaRPr sz="1200" dirty="0">
              <a:solidFill>
                <a:schemeClr val="dk1"/>
              </a:solidFill>
              <a:latin typeface="思源宋体 Light" panose="02020300000000000000" pitchFamily="18" charset="-122"/>
              <a:ea typeface="思源宋体 Light" panose="02020300000000000000" pitchFamily="18" charset="-122"/>
              <a:sym typeface="Arial"/>
            </a:endParaRPr>
          </a:p>
        </p:txBody>
      </p:sp>
      <p:sp>
        <p:nvSpPr>
          <p:cNvPr id="35" name="Google Shape;596;p9">
            <a:extLst>
              <a:ext uri="{FF2B5EF4-FFF2-40B4-BE49-F238E27FC236}">
                <a16:creationId xmlns:a16="http://schemas.microsoft.com/office/drawing/2014/main" id="{8FFCC29D-2CB7-71DF-62D3-A51B1A4A753F}"/>
              </a:ext>
            </a:extLst>
          </p:cNvPr>
          <p:cNvSpPr txBox="1"/>
          <p:nvPr/>
        </p:nvSpPr>
        <p:spPr>
          <a:xfrm>
            <a:off x="7570776" y="3343495"/>
            <a:ext cx="1774897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https://www.jetbrains.com/pycharm/</a:t>
            </a:r>
            <a:endParaRPr sz="10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" name="Google Shape;597;p9">
            <a:extLst>
              <a:ext uri="{FF2B5EF4-FFF2-40B4-BE49-F238E27FC236}">
                <a16:creationId xmlns:a16="http://schemas.microsoft.com/office/drawing/2014/main" id="{8C838CFC-2827-51DB-4136-CFEB630BB9AA}"/>
              </a:ext>
            </a:extLst>
          </p:cNvPr>
          <p:cNvSpPr txBox="1"/>
          <p:nvPr/>
        </p:nvSpPr>
        <p:spPr>
          <a:xfrm>
            <a:off x="7570776" y="3041313"/>
            <a:ext cx="1693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PyCharm</a:t>
            </a:r>
            <a:endParaRPr sz="1500" b="0" i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图片占位符 32">
            <a:extLst>
              <a:ext uri="{FF2B5EF4-FFF2-40B4-BE49-F238E27FC236}">
                <a16:creationId xmlns:a16="http://schemas.microsoft.com/office/drawing/2014/main" id="{FFB5C3CD-3AC0-A63A-1BAC-B6E176155C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8" r="2008"/>
          <a:stretch/>
        </p:blipFill>
        <p:spPr>
          <a:xfrm>
            <a:off x="7570776" y="1797147"/>
            <a:ext cx="1891944" cy="1199906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595;p9">
            <a:extLst>
              <a:ext uri="{FF2B5EF4-FFF2-40B4-BE49-F238E27FC236}">
                <a16:creationId xmlns:a16="http://schemas.microsoft.com/office/drawing/2014/main" id="{83575A10-2BC2-52DB-206C-E26F7348FD6F}"/>
              </a:ext>
            </a:extLst>
          </p:cNvPr>
          <p:cNvSpPr txBox="1"/>
          <p:nvPr/>
        </p:nvSpPr>
        <p:spPr>
          <a:xfrm>
            <a:off x="9727465" y="3791854"/>
            <a:ext cx="154089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dk1"/>
                </a:solidFill>
                <a:latin typeface="思源宋体 Light" panose="02020300000000000000" pitchFamily="18" charset="-122"/>
                <a:ea typeface="思源宋体 Light" panose="02020300000000000000" pitchFamily="18" charset="-122"/>
                <a:sym typeface="Arial"/>
              </a:rPr>
              <a:t>想要更多选择更多欢笑的</a:t>
            </a:r>
            <a:r>
              <a:rPr lang="en-US" altLang="zh-CN" sz="1200" dirty="0">
                <a:solidFill>
                  <a:schemeClr val="dk1"/>
                </a:solidFill>
                <a:latin typeface="思源宋体 Light" panose="02020300000000000000" pitchFamily="18" charset="-122"/>
                <a:ea typeface="思源宋体 Light" panose="02020300000000000000" pitchFamily="18" charset="-122"/>
                <a:sym typeface="Arial"/>
              </a:rPr>
              <a:t>Python</a:t>
            </a:r>
            <a:r>
              <a:rPr lang="zh-CN" altLang="en-US" sz="1200" dirty="0">
                <a:solidFill>
                  <a:schemeClr val="dk1"/>
                </a:solidFill>
                <a:latin typeface="思源宋体 Light" panose="02020300000000000000" pitchFamily="18" charset="-122"/>
                <a:ea typeface="思源宋体 Light" panose="02020300000000000000" pitchFamily="18" charset="-122"/>
                <a:sym typeface="Arial"/>
              </a:rPr>
              <a:t>用户</a:t>
            </a:r>
            <a:endParaRPr sz="1200" dirty="0">
              <a:solidFill>
                <a:schemeClr val="dk1"/>
              </a:solidFill>
              <a:latin typeface="思源宋体 Light" panose="02020300000000000000" pitchFamily="18" charset="-122"/>
              <a:ea typeface="思源宋体 Light" panose="02020300000000000000" pitchFamily="18" charset="-122"/>
              <a:sym typeface="Arial"/>
            </a:endParaRPr>
          </a:p>
        </p:txBody>
      </p:sp>
      <p:sp>
        <p:nvSpPr>
          <p:cNvPr id="39" name="Google Shape;596;p9">
            <a:extLst>
              <a:ext uri="{FF2B5EF4-FFF2-40B4-BE49-F238E27FC236}">
                <a16:creationId xmlns:a16="http://schemas.microsoft.com/office/drawing/2014/main" id="{0877B9CA-9A52-B15F-2E69-0CF9BFFAC724}"/>
              </a:ext>
            </a:extLst>
          </p:cNvPr>
          <p:cNvSpPr txBox="1"/>
          <p:nvPr/>
        </p:nvSpPr>
        <p:spPr>
          <a:xfrm>
            <a:off x="9727465" y="3342473"/>
            <a:ext cx="2047584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https://code.visualstudio.com/</a:t>
            </a:r>
            <a:endParaRPr sz="10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" name="Google Shape;597;p9">
            <a:extLst>
              <a:ext uri="{FF2B5EF4-FFF2-40B4-BE49-F238E27FC236}">
                <a16:creationId xmlns:a16="http://schemas.microsoft.com/office/drawing/2014/main" id="{853A6CDF-D708-B8B3-DBB6-A4C0BEB03D77}"/>
              </a:ext>
            </a:extLst>
          </p:cNvPr>
          <p:cNvSpPr txBox="1"/>
          <p:nvPr/>
        </p:nvSpPr>
        <p:spPr>
          <a:xfrm>
            <a:off x="9727465" y="3040291"/>
            <a:ext cx="1693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VSCode</a:t>
            </a:r>
            <a:endParaRPr sz="1500" b="0" i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图片占位符 32">
            <a:extLst>
              <a:ext uri="{FF2B5EF4-FFF2-40B4-BE49-F238E27FC236}">
                <a16:creationId xmlns:a16="http://schemas.microsoft.com/office/drawing/2014/main" id="{0001BF28-4664-F2AB-2C78-DB2DEA6A85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24" r="3424"/>
          <a:stretch/>
        </p:blipFill>
        <p:spPr>
          <a:xfrm>
            <a:off x="9727465" y="1796125"/>
            <a:ext cx="1891944" cy="1199906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星形: 五角 42">
            <a:extLst>
              <a:ext uri="{FF2B5EF4-FFF2-40B4-BE49-F238E27FC236}">
                <a16:creationId xmlns:a16="http://schemas.microsoft.com/office/drawing/2014/main" id="{22B48F23-A8F3-1197-7EB0-F0ECBAC847C5}"/>
              </a:ext>
            </a:extLst>
          </p:cNvPr>
          <p:cNvSpPr/>
          <p:nvPr/>
        </p:nvSpPr>
        <p:spPr>
          <a:xfrm>
            <a:off x="10561890" y="3094649"/>
            <a:ext cx="204621" cy="204621"/>
          </a:xfrm>
          <a:prstGeom prst="star5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Rectangle 14">
            <a:extLst>
              <a:ext uri="{FF2B5EF4-FFF2-40B4-BE49-F238E27FC236}">
                <a16:creationId xmlns:a16="http://schemas.microsoft.com/office/drawing/2014/main" id="{8FED5360-4FA4-4E60-3985-4ACFB7A06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236"/>
            <a:ext cx="12192000" cy="6857999"/>
          </a:xfrm>
          <a:prstGeom prst="rect">
            <a:avLst/>
          </a:prstGeom>
          <a:solidFill>
            <a:srgbClr val="ABB1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4" name="Google Shape;644;p10"/>
          <p:cNvSpPr txBox="1"/>
          <p:nvPr/>
        </p:nvSpPr>
        <p:spPr>
          <a:xfrm>
            <a:off x="1470935" y="776003"/>
            <a:ext cx="2713137" cy="216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5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err="1">
                <a:solidFill>
                  <a:schemeClr val="dk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Poppins SemiBold" panose="00000700000000000000" pitchFamily="2" charset="0"/>
                <a:sym typeface="Poppins"/>
              </a:rPr>
              <a:t>VSCode</a:t>
            </a:r>
            <a:endParaRPr lang="en-US" sz="4800" b="1" dirty="0">
              <a:solidFill>
                <a:schemeClr val="dk1"/>
              </a:solidFill>
              <a:latin typeface="思源宋体 Heavy" panose="02020900000000000000" pitchFamily="18" charset="-122"/>
              <a:ea typeface="思源宋体 Heavy" panose="02020900000000000000" pitchFamily="18" charset="-122"/>
              <a:cs typeface="Poppins SemiBold" panose="00000700000000000000" pitchFamily="2" charset="0"/>
              <a:sym typeface="Poppins"/>
            </a:endParaRPr>
          </a:p>
          <a:p>
            <a:pPr marL="0" marR="0" lvl="0" indent="0" algn="l" rtl="0">
              <a:lnSpc>
                <a:spcPts val="5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dk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Poppins SemiBold" panose="00000700000000000000" pitchFamily="2" charset="0"/>
                <a:sym typeface="Poppins"/>
              </a:rPr>
              <a:t>	&amp;</a:t>
            </a:r>
          </a:p>
          <a:p>
            <a:pPr marL="0" marR="0" lvl="0" indent="0" algn="l" rtl="0">
              <a:lnSpc>
                <a:spcPts val="5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dk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Poppins SemiBold" panose="00000700000000000000" pitchFamily="2" charset="0"/>
                <a:sym typeface="Poppins"/>
              </a:rPr>
              <a:t>Python</a:t>
            </a:r>
            <a:endParaRPr sz="4800" dirty="0">
              <a:latin typeface="思源宋体 Heavy" panose="02020900000000000000" pitchFamily="18" charset="-122"/>
              <a:ea typeface="思源宋体 Heavy" panose="02020900000000000000" pitchFamily="18" charset="-122"/>
              <a:cs typeface="Poppins SemiBold" panose="00000700000000000000" pitchFamily="2" charset="0"/>
            </a:endParaRPr>
          </a:p>
        </p:txBody>
      </p:sp>
      <p:sp>
        <p:nvSpPr>
          <p:cNvPr id="645" name="Google Shape;645;p10"/>
          <p:cNvSpPr txBox="1"/>
          <p:nvPr/>
        </p:nvSpPr>
        <p:spPr>
          <a:xfrm>
            <a:off x="1470935" y="3302721"/>
            <a:ext cx="33297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latin typeface="思源宋体 Light" panose="02020300000000000000" pitchFamily="18" charset="-122"/>
                <a:ea typeface="思源宋体 Light" panose="02020300000000000000" pitchFamily="18" charset="-122"/>
                <a:cs typeface="Open Sans"/>
                <a:sym typeface="Open Sans"/>
              </a:rPr>
              <a:t>三步走获得一个优雅的</a:t>
            </a:r>
            <a:r>
              <a:rPr lang="en-US" altLang="zh-CN" sz="1200" dirty="0">
                <a:latin typeface="思源宋体 Light" panose="02020300000000000000" pitchFamily="18" charset="-122"/>
                <a:ea typeface="思源宋体 Light" panose="02020300000000000000" pitchFamily="18" charset="-122"/>
                <a:cs typeface="Open Sans"/>
                <a:sym typeface="Open Sans"/>
              </a:rPr>
              <a:t>Python</a:t>
            </a:r>
            <a:r>
              <a:rPr lang="zh-CN" altLang="en-US" sz="1200" dirty="0">
                <a:latin typeface="思源宋体 Light" panose="02020300000000000000" pitchFamily="18" charset="-122"/>
                <a:ea typeface="思源宋体 Light" panose="02020300000000000000" pitchFamily="18" charset="-122"/>
                <a:cs typeface="Open Sans"/>
                <a:sym typeface="Open Sans"/>
              </a:rPr>
              <a:t>编译环境。</a:t>
            </a:r>
            <a:endParaRPr lang="en-US" altLang="zh-CN" sz="1200" dirty="0">
              <a:latin typeface="思源宋体 Light" panose="02020300000000000000" pitchFamily="18" charset="-122"/>
              <a:ea typeface="思源宋体 Light" panose="02020300000000000000" pitchFamily="18" charset="-122"/>
              <a:cs typeface="Open Sans"/>
              <a:sym typeface="Open Sans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altLang="en-US" sz="1200" i="0" dirty="0">
                <a:solidFill>
                  <a:schemeClr val="dk1"/>
                </a:solidFill>
                <a:latin typeface="思源宋体 Light" panose="02020300000000000000" pitchFamily="18" charset="-122"/>
                <a:ea typeface="思源宋体 Light" panose="02020300000000000000" pitchFamily="18" charset="-122"/>
                <a:cs typeface="Open Sans"/>
                <a:sym typeface="Open Sans"/>
              </a:rPr>
              <a:t>安装</a:t>
            </a:r>
            <a:r>
              <a:rPr lang="en-US" altLang="zh-CN" sz="1200" i="0" dirty="0" err="1">
                <a:solidFill>
                  <a:schemeClr val="dk1"/>
                </a:solidFill>
                <a:latin typeface="思源宋体 Light" panose="02020300000000000000" pitchFamily="18" charset="-122"/>
                <a:ea typeface="思源宋体 Light" panose="02020300000000000000" pitchFamily="18" charset="-122"/>
                <a:cs typeface="Open Sans"/>
                <a:sym typeface="Open Sans"/>
              </a:rPr>
              <a:t>VSCode</a:t>
            </a:r>
            <a:endParaRPr lang="en-US" altLang="zh-CN" sz="1200" i="0" dirty="0">
              <a:solidFill>
                <a:schemeClr val="dk1"/>
              </a:solidFill>
              <a:latin typeface="思源宋体 Light" panose="02020300000000000000" pitchFamily="18" charset="-122"/>
              <a:ea typeface="思源宋体 Light" panose="02020300000000000000" pitchFamily="18" charset="-122"/>
              <a:cs typeface="Open Sans"/>
              <a:sym typeface="Open Sans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altLang="en-US" sz="1200" dirty="0">
                <a:solidFill>
                  <a:schemeClr val="dk1"/>
                </a:solidFill>
                <a:latin typeface="思源宋体 Light" panose="02020300000000000000" pitchFamily="18" charset="-122"/>
                <a:ea typeface="思源宋体 Light" panose="02020300000000000000" pitchFamily="18" charset="-122"/>
                <a:cs typeface="Open Sans"/>
                <a:sym typeface="Open Sans"/>
              </a:rPr>
              <a:t>添加</a:t>
            </a:r>
            <a:r>
              <a:rPr lang="en-US" altLang="zh-CN" sz="1200" dirty="0" err="1">
                <a:solidFill>
                  <a:schemeClr val="dk1"/>
                </a:solidFill>
                <a:latin typeface="思源宋体 Light" panose="02020300000000000000" pitchFamily="18" charset="-122"/>
                <a:ea typeface="思源宋体 Light" panose="02020300000000000000" pitchFamily="18" charset="-122"/>
                <a:cs typeface="Open Sans"/>
                <a:sym typeface="Open Sans"/>
              </a:rPr>
              <a:t>JupyterLab</a:t>
            </a:r>
            <a:endParaRPr lang="en-US" altLang="zh-CN" sz="1200" dirty="0">
              <a:solidFill>
                <a:schemeClr val="dk1"/>
              </a:solidFill>
              <a:latin typeface="思源宋体 Light" panose="02020300000000000000" pitchFamily="18" charset="-122"/>
              <a:ea typeface="思源宋体 Light" panose="02020300000000000000" pitchFamily="18" charset="-122"/>
              <a:cs typeface="Open Sans"/>
              <a:sym typeface="Open Sans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altLang="en-US" sz="1200" i="0" dirty="0">
                <a:solidFill>
                  <a:schemeClr val="dk1"/>
                </a:solidFill>
                <a:latin typeface="思源宋体 Light" panose="02020300000000000000" pitchFamily="18" charset="-122"/>
                <a:ea typeface="思源宋体 Light" panose="02020300000000000000" pitchFamily="18" charset="-122"/>
                <a:cs typeface="Open Sans"/>
                <a:sym typeface="Open Sans"/>
              </a:rPr>
              <a:t>新建</a:t>
            </a:r>
            <a:r>
              <a:rPr lang="en-US" altLang="zh-CN" sz="1200" i="0" dirty="0">
                <a:solidFill>
                  <a:schemeClr val="dk1"/>
                </a:solidFill>
                <a:latin typeface="思源宋体 Light" panose="02020300000000000000" pitchFamily="18" charset="-122"/>
                <a:ea typeface="思源宋体 Light" panose="02020300000000000000" pitchFamily="18" charset="-122"/>
                <a:cs typeface="Open Sans"/>
                <a:sym typeface="Open Sans"/>
              </a:rPr>
              <a:t>py</a:t>
            </a:r>
            <a:r>
              <a:rPr lang="zh-CN" altLang="en-US" sz="1200" i="0" dirty="0">
                <a:solidFill>
                  <a:schemeClr val="dk1"/>
                </a:solidFill>
                <a:latin typeface="思源宋体 Light" panose="02020300000000000000" pitchFamily="18" charset="-122"/>
                <a:ea typeface="思源宋体 Light" panose="02020300000000000000" pitchFamily="18" charset="-122"/>
                <a:cs typeface="Open Sans"/>
                <a:sym typeface="Open Sans"/>
              </a:rPr>
              <a:t>和</a:t>
            </a:r>
            <a:r>
              <a:rPr lang="en-US" altLang="zh-CN" sz="1200" i="0" dirty="0">
                <a:solidFill>
                  <a:schemeClr val="dk1"/>
                </a:solidFill>
                <a:latin typeface="思源宋体 Light" panose="02020300000000000000" pitchFamily="18" charset="-122"/>
                <a:ea typeface="思源宋体 Light" panose="02020300000000000000" pitchFamily="18" charset="-122"/>
                <a:cs typeface="Open Sans"/>
                <a:sym typeface="Open Sans"/>
              </a:rPr>
              <a:t>ipynb</a:t>
            </a:r>
            <a:r>
              <a:rPr lang="zh-CN" altLang="en-US" sz="1200" i="0" dirty="0">
                <a:solidFill>
                  <a:schemeClr val="dk1"/>
                </a:solidFill>
                <a:latin typeface="思源宋体 Light" panose="02020300000000000000" pitchFamily="18" charset="-122"/>
                <a:ea typeface="思源宋体 Light" panose="02020300000000000000" pitchFamily="18" charset="-122"/>
                <a:cs typeface="Open Sans"/>
                <a:sym typeface="Open Sans"/>
              </a:rPr>
              <a:t>两个文件</a:t>
            </a:r>
            <a:endParaRPr sz="1200" i="0" dirty="0">
              <a:solidFill>
                <a:schemeClr val="dk1"/>
              </a:solidFill>
              <a:latin typeface="思源宋体 Light" panose="02020300000000000000" pitchFamily="18" charset="-122"/>
              <a:ea typeface="思源宋体 Light" panose="02020300000000000000" pitchFamily="18" charset="-122"/>
              <a:cs typeface="Open Sans"/>
              <a:sym typeface="Open Sans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5645528B-6CA0-C87A-0526-A40C3A3A1098}"/>
              </a:ext>
            </a:extLst>
          </p:cNvPr>
          <p:cNvGrpSpPr/>
          <p:nvPr/>
        </p:nvGrpSpPr>
        <p:grpSpPr>
          <a:xfrm>
            <a:off x="5794287" y="1772394"/>
            <a:ext cx="1354850" cy="634263"/>
            <a:chOff x="5817599" y="1751025"/>
            <a:chExt cx="1354850" cy="634263"/>
          </a:xfrm>
        </p:grpSpPr>
        <p:sp>
          <p:nvSpPr>
            <p:cNvPr id="646" name="Google Shape;646;p10"/>
            <p:cNvSpPr txBox="1"/>
            <p:nvPr/>
          </p:nvSpPr>
          <p:spPr>
            <a:xfrm>
              <a:off x="5817599" y="1751025"/>
              <a:ext cx="1354850" cy="4154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2100" dirty="0">
                  <a:solidFill>
                    <a:schemeClr val="dk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  <a:sym typeface="Arial"/>
                </a:rPr>
                <a:t>① 安装</a:t>
              </a:r>
              <a:endParaRPr sz="2100" dirty="0">
                <a:solidFill>
                  <a:schemeClr val="dk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sym typeface="Arial"/>
              </a:endParaRPr>
            </a:p>
          </p:txBody>
        </p:sp>
        <p:sp>
          <p:nvSpPr>
            <p:cNvPr id="647" name="Google Shape;647;p10"/>
            <p:cNvSpPr txBox="1"/>
            <p:nvPr/>
          </p:nvSpPr>
          <p:spPr>
            <a:xfrm>
              <a:off x="5912767" y="2139107"/>
              <a:ext cx="977471" cy="2461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000" b="1" i="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INSTALL</a:t>
              </a:r>
              <a:endParaRPr sz="1000" b="1" i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48" name="Google Shape;648;p10"/>
          <p:cNvSpPr txBox="1"/>
          <p:nvPr/>
        </p:nvSpPr>
        <p:spPr>
          <a:xfrm>
            <a:off x="5698090" y="3920315"/>
            <a:ext cx="1360200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50" dirty="0">
                <a:solidFill>
                  <a:schemeClr val="dk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Arial"/>
                <a:hlinkClick r:id="rId3"/>
              </a:rPr>
              <a:t>下载链接</a:t>
            </a:r>
            <a:endParaRPr sz="1500" b="0" i="0" dirty="0">
              <a:solidFill>
                <a:schemeClr val="dk1"/>
              </a:solidFill>
              <a:latin typeface="思源黑体 Light" panose="020B0300000000000000" pitchFamily="34" charset="-122"/>
              <a:ea typeface="思源黑体 Light" panose="020B0300000000000000" pitchFamily="34" charset="-122"/>
              <a:sym typeface="Arial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BE8B6434-B00C-F81F-6FA1-464386D5912A}"/>
              </a:ext>
            </a:extLst>
          </p:cNvPr>
          <p:cNvGrpSpPr/>
          <p:nvPr/>
        </p:nvGrpSpPr>
        <p:grpSpPr>
          <a:xfrm>
            <a:off x="7656843" y="1751025"/>
            <a:ext cx="1077283" cy="621376"/>
            <a:chOff x="7656843" y="1751025"/>
            <a:chExt cx="1077283" cy="621376"/>
          </a:xfrm>
        </p:grpSpPr>
        <p:sp>
          <p:nvSpPr>
            <p:cNvPr id="649" name="Google Shape;649;p10"/>
            <p:cNvSpPr txBox="1"/>
            <p:nvPr/>
          </p:nvSpPr>
          <p:spPr>
            <a:xfrm>
              <a:off x="7656851" y="1751025"/>
              <a:ext cx="1077275" cy="4154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zh-CN" altLang="en-US" sz="2100" dirty="0">
                  <a:solidFill>
                    <a:schemeClr val="dk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② 添加</a:t>
              </a:r>
              <a:endParaRPr sz="2100" dirty="0">
                <a:solidFill>
                  <a:schemeClr val="dk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650" name="Google Shape;650;p10"/>
            <p:cNvSpPr txBox="1"/>
            <p:nvPr/>
          </p:nvSpPr>
          <p:spPr>
            <a:xfrm>
              <a:off x="7656843" y="2126220"/>
              <a:ext cx="1038882" cy="2461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 i="0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INCREASING</a:t>
              </a:r>
              <a:endParaRPr lang="en-US" sz="1000" b="1" i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51" name="Google Shape;651;p10"/>
          <p:cNvSpPr txBox="1"/>
          <p:nvPr/>
        </p:nvSpPr>
        <p:spPr>
          <a:xfrm>
            <a:off x="7578461" y="3914355"/>
            <a:ext cx="1245900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50" b="0" i="0" dirty="0">
                <a:solidFill>
                  <a:schemeClr val="dk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Arial"/>
              </a:rPr>
              <a:t>添加步骤</a:t>
            </a:r>
            <a:endParaRPr sz="1050" b="0" i="0" dirty="0">
              <a:solidFill>
                <a:schemeClr val="dk1"/>
              </a:solidFill>
              <a:latin typeface="思源黑体 Light" panose="020B0300000000000000" pitchFamily="34" charset="-122"/>
              <a:ea typeface="思源黑体 Light" panose="020B0300000000000000" pitchFamily="34" charset="-122"/>
              <a:sym typeface="Arial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4425C0AC-27C3-E549-D7EC-B58E0CE0E82A}"/>
              </a:ext>
            </a:extLst>
          </p:cNvPr>
          <p:cNvGrpSpPr/>
          <p:nvPr/>
        </p:nvGrpSpPr>
        <p:grpSpPr>
          <a:xfrm>
            <a:off x="9512326" y="1751025"/>
            <a:ext cx="1225521" cy="621375"/>
            <a:chOff x="9512326" y="1751025"/>
            <a:chExt cx="1225521" cy="621375"/>
          </a:xfrm>
        </p:grpSpPr>
        <p:sp>
          <p:nvSpPr>
            <p:cNvPr id="652" name="Google Shape;652;p10"/>
            <p:cNvSpPr txBox="1"/>
            <p:nvPr/>
          </p:nvSpPr>
          <p:spPr>
            <a:xfrm>
              <a:off x="9512326" y="1751025"/>
              <a:ext cx="1225521" cy="4154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2100" dirty="0">
                  <a:solidFill>
                    <a:schemeClr val="dk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  <a:sym typeface="Arial"/>
                </a:rPr>
                <a:t>③ 新建</a:t>
              </a:r>
              <a:endParaRPr sz="2100" dirty="0">
                <a:solidFill>
                  <a:schemeClr val="dk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sym typeface="Arial"/>
              </a:endParaRPr>
            </a:p>
          </p:txBody>
        </p:sp>
        <p:sp>
          <p:nvSpPr>
            <p:cNvPr id="653" name="Google Shape;653;p10"/>
            <p:cNvSpPr txBox="1"/>
            <p:nvPr/>
          </p:nvSpPr>
          <p:spPr>
            <a:xfrm>
              <a:off x="9598626" y="2126219"/>
              <a:ext cx="1012199" cy="2461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 i="0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ADDITIONAL</a:t>
              </a:r>
              <a:endParaRPr lang="en-US" sz="1000" b="1" i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54" name="Google Shape;654;p10"/>
          <p:cNvSpPr txBox="1"/>
          <p:nvPr/>
        </p:nvSpPr>
        <p:spPr>
          <a:xfrm>
            <a:off x="9424625" y="3902865"/>
            <a:ext cx="1360200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050">
                <a:solidFill>
                  <a:schemeClr val="dk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defRPr>
            </a:lvl1pPr>
          </a:lstStyle>
          <a:p>
            <a:r>
              <a:rPr lang="en-US" dirty="0"/>
              <a:t>CTRL + N</a:t>
            </a:r>
            <a:endParaRPr dirty="0"/>
          </a:p>
        </p:txBody>
      </p:sp>
      <p:cxnSp>
        <p:nvCxnSpPr>
          <p:cNvPr id="655" name="Google Shape;655;p10"/>
          <p:cNvCxnSpPr/>
          <p:nvPr/>
        </p:nvCxnSpPr>
        <p:spPr>
          <a:xfrm>
            <a:off x="5489575" y="1707225"/>
            <a:ext cx="0" cy="2750475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56" name="Google Shape;656;p10"/>
          <p:cNvCxnSpPr/>
          <p:nvPr/>
        </p:nvCxnSpPr>
        <p:spPr>
          <a:xfrm>
            <a:off x="7318375" y="1707225"/>
            <a:ext cx="0" cy="2750475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57" name="Google Shape;657;p10"/>
          <p:cNvCxnSpPr/>
          <p:nvPr/>
        </p:nvCxnSpPr>
        <p:spPr>
          <a:xfrm>
            <a:off x="9147175" y="1707225"/>
            <a:ext cx="0" cy="2750475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58" name="Google Shape;658;p10"/>
          <p:cNvCxnSpPr/>
          <p:nvPr/>
        </p:nvCxnSpPr>
        <p:spPr>
          <a:xfrm>
            <a:off x="10975975" y="1707225"/>
            <a:ext cx="0" cy="2750475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59" name="Google Shape;659;p10"/>
          <p:cNvCxnSpPr/>
          <p:nvPr/>
        </p:nvCxnSpPr>
        <p:spPr>
          <a:xfrm>
            <a:off x="5489575" y="2443534"/>
            <a:ext cx="5486400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60" name="Google Shape;660;p10"/>
          <p:cNvCxnSpPr/>
          <p:nvPr/>
        </p:nvCxnSpPr>
        <p:spPr>
          <a:xfrm>
            <a:off x="5489575" y="3786559"/>
            <a:ext cx="5486400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61" name="Google Shape;661;p10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D6BAE0BC-5A17-F5F3-DD92-84467F210081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" name="图片占位符 35">
            <a:extLst>
              <a:ext uri="{FF2B5EF4-FFF2-40B4-BE49-F238E27FC236}">
                <a16:creationId xmlns:a16="http://schemas.microsoft.com/office/drawing/2014/main" id="{A51DD5EF-67DE-B388-D6E4-4FEC0EE0A99B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>
          <a:blip r:embed="rId4"/>
          <a:srcRect l="5391" r="5391"/>
          <a:stretch/>
        </p:blipFill>
        <p:spPr/>
      </p:pic>
      <p:pic>
        <p:nvPicPr>
          <p:cNvPr id="38" name="图片占位符 37">
            <a:extLst>
              <a:ext uri="{FF2B5EF4-FFF2-40B4-BE49-F238E27FC236}">
                <a16:creationId xmlns:a16="http://schemas.microsoft.com/office/drawing/2014/main" id="{01C2D641-EA62-D2F0-1DC7-5F1F9811E196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5"/>
          <a:srcRect l="1201" r="53739"/>
          <a:stretch/>
        </p:blipFill>
        <p:spPr>
          <a:xfrm>
            <a:off x="7736875" y="2565214"/>
            <a:ext cx="966025" cy="1087590"/>
          </a:xfrm>
        </p:spPr>
      </p:pic>
      <p:pic>
        <p:nvPicPr>
          <p:cNvPr id="43" name="图片占位符 42">
            <a:extLst>
              <a:ext uri="{FF2B5EF4-FFF2-40B4-BE49-F238E27FC236}">
                <a16:creationId xmlns:a16="http://schemas.microsoft.com/office/drawing/2014/main" id="{EAC392B5-60E5-5707-8F82-E385075C64DC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6"/>
          <a:srcRect l="21283" r="21283"/>
          <a:stretch/>
        </p:blipFill>
        <p:spPr/>
      </p:pic>
      <p:sp>
        <p:nvSpPr>
          <p:cNvPr id="2" name="Google Shape;202;p1">
            <a:extLst>
              <a:ext uri="{FF2B5EF4-FFF2-40B4-BE49-F238E27FC236}">
                <a16:creationId xmlns:a16="http://schemas.microsoft.com/office/drawing/2014/main" id="{B5F24843-0D1A-C61D-D234-B11BF1870017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Sidney Zhang</a:t>
            </a:r>
            <a:endParaRPr lang="en-US" altLang="zh-CN"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Google Shape;203;p1">
            <a:extLst>
              <a:ext uri="{FF2B5EF4-FFF2-40B4-BE49-F238E27FC236}">
                <a16:creationId xmlns:a16="http://schemas.microsoft.com/office/drawing/2014/main" id="{0F2D6851-C99B-3B3D-7CA6-BAFDAC54CD79}"/>
              </a:ext>
            </a:extLst>
          </p:cNvPr>
          <p:cNvSpPr txBox="1"/>
          <p:nvPr/>
        </p:nvSpPr>
        <p:spPr>
          <a:xfrm>
            <a:off x="293567" y="6120294"/>
            <a:ext cx="180528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https://lyzhang.me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04112B1-0414-C10B-F759-7C337316B562}"/>
              </a:ext>
            </a:extLst>
          </p:cNvPr>
          <p:cNvSpPr txBox="1"/>
          <p:nvPr/>
        </p:nvSpPr>
        <p:spPr>
          <a:xfrm>
            <a:off x="7386634" y="4539354"/>
            <a:ext cx="18011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$ python –m pip install</a:t>
            </a:r>
          </a:p>
          <a:p>
            <a:r>
              <a:rPr lang="en-US" altLang="zh-CN" sz="9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 </a:t>
            </a:r>
            <a:r>
              <a:rPr lang="en-US" altLang="zh-CN" sz="9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jupyterlab</a:t>
            </a:r>
            <a:endParaRPr lang="en-US" altLang="zh-CN" sz="900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r>
              <a:rPr lang="en-US" altLang="zh-CN" sz="9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$ </a:t>
            </a:r>
            <a:r>
              <a:rPr lang="en-US" altLang="zh-CN" sz="9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jupyter</a:t>
            </a:r>
            <a:r>
              <a:rPr lang="en-US" altLang="zh-CN" sz="9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lab</a:t>
            </a:r>
            <a:endParaRPr lang="zh-CN" altLang="en-US" sz="900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  <p:sp>
        <p:nvSpPr>
          <p:cNvPr id="44" name="Google Shape;654;p10">
            <a:extLst>
              <a:ext uri="{FF2B5EF4-FFF2-40B4-BE49-F238E27FC236}">
                <a16:creationId xmlns:a16="http://schemas.microsoft.com/office/drawing/2014/main" id="{C534264C-5121-4FB0-F1D7-5CBCF3817FED}"/>
              </a:ext>
            </a:extLst>
          </p:cNvPr>
          <p:cNvSpPr txBox="1"/>
          <p:nvPr/>
        </p:nvSpPr>
        <p:spPr>
          <a:xfrm>
            <a:off x="9424624" y="4132312"/>
            <a:ext cx="1360200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050">
                <a:solidFill>
                  <a:schemeClr val="dk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defRPr>
            </a:lvl1pPr>
          </a:lstStyle>
          <a:p>
            <a:r>
              <a:rPr lang="en-US" dirty="0"/>
              <a:t>CTRL + SHIFT + P</a:t>
            </a:r>
            <a:endParaRPr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F649189-5CA7-CDDF-1E71-A37C0B8F18D9}"/>
              </a:ext>
            </a:extLst>
          </p:cNvPr>
          <p:cNvSpPr txBox="1"/>
          <p:nvPr/>
        </p:nvSpPr>
        <p:spPr>
          <a:xfrm>
            <a:off x="9328918" y="4539385"/>
            <a:ext cx="1592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eriod"/>
            </a:pPr>
            <a:r>
              <a:rPr lang="zh-CN" altLang="en-US" sz="1000" dirty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新建一个</a:t>
            </a:r>
            <a:r>
              <a:rPr lang="en-US" altLang="zh-CN" sz="1000" dirty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Python</a:t>
            </a:r>
            <a:r>
              <a:rPr lang="zh-CN" altLang="en-US" sz="1000" dirty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源码群文件</a:t>
            </a:r>
            <a:endParaRPr lang="en-US" altLang="zh-CN" sz="1000" dirty="0"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  <a:p>
            <a:pPr marL="342900" indent="-342900">
              <a:buFont typeface="+mj-lt"/>
              <a:buAutoNum type="alphaLcPeriod"/>
            </a:pPr>
            <a:r>
              <a:rPr lang="zh-CN" altLang="en-US" sz="1000" dirty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新建一个</a:t>
            </a:r>
            <a:r>
              <a:rPr lang="en-US" altLang="zh-CN" sz="1000" dirty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ipynb</a:t>
            </a:r>
            <a:r>
              <a:rPr lang="zh-CN" altLang="en-US" sz="1000" dirty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交互文件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Rectangle 5">
            <a:extLst>
              <a:ext uri="{FF2B5EF4-FFF2-40B4-BE49-F238E27FC236}">
                <a16:creationId xmlns:a16="http://schemas.microsoft.com/office/drawing/2014/main" id="{E2F0DA6B-E98D-D015-F08D-5525D15EF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0"/>
            <a:ext cx="12192000" cy="6857999"/>
          </a:xfrm>
          <a:prstGeom prst="rect">
            <a:avLst/>
          </a:prstGeom>
          <a:solidFill>
            <a:srgbClr val="D8CBB9">
              <a:alpha val="3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7" name="Google Shape;847;p14"/>
          <p:cNvSpPr txBox="1"/>
          <p:nvPr/>
        </p:nvSpPr>
        <p:spPr>
          <a:xfrm>
            <a:off x="1446185" y="2648398"/>
            <a:ext cx="4566688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altLang="en-US" sz="1100" i="0" dirty="0">
                <a:solidFill>
                  <a:srgbClr val="000000"/>
                </a:solidFill>
                <a:latin typeface="Cascadia Code Light" panose="020B0609020000020004" pitchFamily="49" charset="0"/>
                <a:ea typeface="Open Sans"/>
                <a:cs typeface="Cascadia Code Light" panose="020B0609020000020004" pitchFamily="49" charset="0"/>
                <a:sym typeface="Open Sans"/>
              </a:rPr>
              <a:t>在命令行中运行一条命令。</a:t>
            </a:r>
            <a:r>
              <a:rPr lang="en-US" altLang="zh-CN" sz="1100" dirty="0">
                <a:latin typeface="Cascadia Code Light" panose="020B0609020000020004" pitchFamily="49" charset="0"/>
                <a:ea typeface="Open Sans"/>
                <a:cs typeface="Cascadia Code Light" panose="020B0609020000020004" pitchFamily="49" charset="0"/>
                <a:sym typeface="Open Sans"/>
              </a:rPr>
              <a:t>`p</a:t>
            </a:r>
            <a:r>
              <a:rPr lang="en-US" altLang="zh-CN" sz="1100" i="0" dirty="0">
                <a:solidFill>
                  <a:srgbClr val="000000"/>
                </a:solidFill>
                <a:latin typeface="Cascadia Code Light" panose="020B0609020000020004" pitchFamily="49" charset="0"/>
                <a:ea typeface="Open Sans"/>
                <a:cs typeface="Cascadia Code Light" panose="020B0609020000020004" pitchFamily="49" charset="0"/>
                <a:sym typeface="Open Sans"/>
              </a:rPr>
              <a:t>ython –c ‘import this’</a:t>
            </a:r>
            <a:r>
              <a:rPr lang="en-US" sz="1100" i="0" dirty="0">
                <a:solidFill>
                  <a:srgbClr val="000000"/>
                </a:solidFill>
                <a:latin typeface="Cascadia Code Light" panose="020B0609020000020004" pitchFamily="49" charset="0"/>
                <a:ea typeface="Open Sans"/>
                <a:cs typeface="Cascadia Code Light" panose="020B0609020000020004" pitchFamily="49" charset="0"/>
                <a:sym typeface="Open Sans"/>
              </a:rPr>
              <a:t>`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altLang="en-US" sz="1100" i="0" dirty="0">
                <a:solidFill>
                  <a:schemeClr val="dk1"/>
                </a:solidFill>
                <a:latin typeface="Cascadia Code Light" panose="020B0609020000020004" pitchFamily="49" charset="0"/>
                <a:ea typeface="Open Sans"/>
                <a:cs typeface="Cascadia Code Light" panose="020B0609020000020004" pitchFamily="49" charset="0"/>
                <a:sym typeface="Open Sans"/>
              </a:rPr>
              <a:t>使用你习惯的编辑界面，完成一个</a:t>
            </a:r>
            <a:r>
              <a:rPr lang="en-US" altLang="zh-CN" sz="1100" i="0" dirty="0">
                <a:solidFill>
                  <a:schemeClr val="dk1"/>
                </a:solidFill>
                <a:latin typeface="Cascadia Code Light" panose="020B0609020000020004" pitchFamily="49" charset="0"/>
                <a:ea typeface="Open Sans"/>
                <a:cs typeface="Cascadia Code Light" panose="020B0609020000020004" pitchFamily="49" charset="0"/>
                <a:sym typeface="Open Sans"/>
              </a:rPr>
              <a:t>python</a:t>
            </a:r>
            <a:r>
              <a:rPr lang="zh-CN" altLang="en-US" sz="1100" i="0" dirty="0">
                <a:solidFill>
                  <a:schemeClr val="dk1"/>
                </a:solidFill>
                <a:latin typeface="Cascadia Code Light" panose="020B0609020000020004" pitchFamily="49" charset="0"/>
                <a:ea typeface="Open Sans"/>
                <a:cs typeface="Cascadia Code Light" panose="020B0609020000020004" pitchFamily="49" charset="0"/>
                <a:sym typeface="Open Sans"/>
              </a:rPr>
              <a:t>文件的运行。</a:t>
            </a:r>
            <a:endParaRPr lang="en-US" sz="1100" i="0" dirty="0">
              <a:solidFill>
                <a:srgbClr val="000000"/>
              </a:solidFill>
              <a:latin typeface="Cascadia Code Light" panose="020B0609020000020004" pitchFamily="49" charset="0"/>
              <a:ea typeface="Open Sans"/>
              <a:cs typeface="Cascadia Code Light" panose="020B0609020000020004" pitchFamily="49" charset="0"/>
              <a:sym typeface="Open Sans"/>
            </a:endParaRPr>
          </a:p>
        </p:txBody>
      </p:sp>
      <p:sp>
        <p:nvSpPr>
          <p:cNvPr id="848" name="Google Shape;848;p14"/>
          <p:cNvSpPr txBox="1"/>
          <p:nvPr/>
        </p:nvSpPr>
        <p:spPr>
          <a:xfrm>
            <a:off x="1446186" y="1658023"/>
            <a:ext cx="4120815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500" b="1" dirty="0">
                <a:solidFill>
                  <a:schemeClr val="dk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Poppins SemiBold" panose="00000700000000000000" pitchFamily="2" charset="0"/>
                <a:sym typeface="Poppins"/>
              </a:rPr>
              <a:t>练习题</a:t>
            </a:r>
            <a:endParaRPr dirty="0">
              <a:latin typeface="思源宋体 Heavy" panose="02020900000000000000" pitchFamily="18" charset="-122"/>
              <a:ea typeface="思源宋体 Heavy" panose="02020900000000000000" pitchFamily="18" charset="-122"/>
              <a:cs typeface="Poppins SemiBold" panose="00000700000000000000" pitchFamily="2" charset="0"/>
            </a:endParaRPr>
          </a:p>
        </p:txBody>
      </p:sp>
      <p:sp>
        <p:nvSpPr>
          <p:cNvPr id="849" name="Google Shape;849;p14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8A180670-7D3C-6DC6-223C-1584E794F6C0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Image 2" descr="preencoded.png">
            <a:extLst>
              <a:ext uri="{FF2B5EF4-FFF2-40B4-BE49-F238E27FC236}">
                <a16:creationId xmlns:a16="http://schemas.microsoft.com/office/drawing/2014/main" id="{53F44815-AC56-530D-C475-F08783EE45A2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11913" b="11913"/>
          <a:stretch>
            <a:fillRect/>
          </a:stretch>
        </p:blipFill>
        <p:spPr>
          <a:xfrm>
            <a:off x="1565275" y="3497263"/>
            <a:ext cx="4121150" cy="1938337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9D18F289-9BC9-0B68-2503-3CEFD9C7F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8147" y="0"/>
            <a:ext cx="3167667" cy="5810083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F87827B5-A608-1B37-BEFD-6BA14485423C}"/>
              </a:ext>
            </a:extLst>
          </p:cNvPr>
          <p:cNvSpPr txBox="1"/>
          <p:nvPr/>
        </p:nvSpPr>
        <p:spPr>
          <a:xfrm>
            <a:off x="7499052" y="5810083"/>
            <a:ext cx="24923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指定需要运行的</a:t>
            </a:r>
            <a:r>
              <a:rPr lang="en-US" altLang="zh-CN" sz="1100" dirty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Python</a:t>
            </a:r>
            <a:r>
              <a:rPr lang="zh-CN" altLang="en-US" sz="1100" dirty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代码。</a:t>
            </a:r>
          </a:p>
        </p:txBody>
      </p:sp>
      <p:sp>
        <p:nvSpPr>
          <p:cNvPr id="34" name="Google Shape;202;p1">
            <a:extLst>
              <a:ext uri="{FF2B5EF4-FFF2-40B4-BE49-F238E27FC236}">
                <a16:creationId xmlns:a16="http://schemas.microsoft.com/office/drawing/2014/main" id="{E5E59D87-2775-BD21-F1F5-E1558680D958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Sidney Zhang</a:t>
            </a:r>
            <a:endParaRPr lang="en-US" altLang="zh-CN"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" name="Google Shape;203;p1">
            <a:extLst>
              <a:ext uri="{FF2B5EF4-FFF2-40B4-BE49-F238E27FC236}">
                <a16:creationId xmlns:a16="http://schemas.microsoft.com/office/drawing/2014/main" id="{D260CA08-CB25-799F-FC00-EDDC76D42AC9}"/>
              </a:ext>
            </a:extLst>
          </p:cNvPr>
          <p:cNvSpPr txBox="1"/>
          <p:nvPr/>
        </p:nvSpPr>
        <p:spPr>
          <a:xfrm>
            <a:off x="293567" y="6120294"/>
            <a:ext cx="180528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https://lyzhang.me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FAF7FD-53B2-5C11-B8D1-A79EE1A6B6A1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rgbClr val="9C765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4" name="Google Shape;2174;p36"/>
          <p:cNvSpPr txBox="1"/>
          <p:nvPr/>
        </p:nvSpPr>
        <p:spPr>
          <a:xfrm>
            <a:off x="3353443" y="2839031"/>
            <a:ext cx="5561301" cy="938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>
                <a:solidFill>
                  <a:schemeClr val="dk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Poppins Medium"/>
                <a:sym typeface="Poppins Medium"/>
              </a:rPr>
              <a:t>THANK  YOU</a:t>
            </a:r>
            <a:endParaRPr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2175" name="Google Shape;2175;p36"/>
          <p:cNvSpPr/>
          <p:nvPr/>
        </p:nvSpPr>
        <p:spPr>
          <a:xfrm>
            <a:off x="3619500" y="2466975"/>
            <a:ext cx="5029189" cy="1535009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D8F478CE-0D32-E52E-F625-523717CCD0FB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Google Shape;202;p1">
            <a:extLst>
              <a:ext uri="{FF2B5EF4-FFF2-40B4-BE49-F238E27FC236}">
                <a16:creationId xmlns:a16="http://schemas.microsoft.com/office/drawing/2014/main" id="{D204E2F5-23BD-B5DB-6C0E-1E17C2CD7927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Sidney Zhang</a:t>
            </a:r>
            <a:endParaRPr lang="en-US" altLang="zh-CN"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Google Shape;203;p1">
            <a:extLst>
              <a:ext uri="{FF2B5EF4-FFF2-40B4-BE49-F238E27FC236}">
                <a16:creationId xmlns:a16="http://schemas.microsoft.com/office/drawing/2014/main" id="{4A3662CB-D34E-C8E2-45E7-29CC4CE8E45C}"/>
              </a:ext>
            </a:extLst>
          </p:cNvPr>
          <p:cNvSpPr txBox="1"/>
          <p:nvPr/>
        </p:nvSpPr>
        <p:spPr>
          <a:xfrm>
            <a:off x="293567" y="6120294"/>
            <a:ext cx="180528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https://lyzhang.me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8459021-1B21-7B85-E2E5-0CDEA6451659}"/>
              </a:ext>
            </a:extLst>
          </p:cNvPr>
          <p:cNvSpPr txBox="1"/>
          <p:nvPr/>
        </p:nvSpPr>
        <p:spPr>
          <a:xfrm>
            <a:off x="3619500" y="1971456"/>
            <a:ext cx="3306618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Python Beginner's Tutorial</a:t>
            </a:r>
          </a:p>
          <a:p>
            <a:r>
              <a:rPr lang="en-US" altLang="zh-CN" sz="1000" dirty="0"/>
              <a:t>Part 1 – Instruction &amp; Install Python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Rectangle 287">
            <a:extLst>
              <a:ext uri="{FF2B5EF4-FFF2-40B4-BE49-F238E27FC236}">
                <a16:creationId xmlns:a16="http://schemas.microsoft.com/office/drawing/2014/main" id="{863E170F-C03B-50BF-07F8-CC517B459513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D8CBB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Google Shape;267;p3"/>
          <p:cNvSpPr txBox="1"/>
          <p:nvPr/>
        </p:nvSpPr>
        <p:spPr>
          <a:xfrm>
            <a:off x="1460700" y="1543725"/>
            <a:ext cx="337410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500" b="1" i="0" u="none" strike="noStrike" cap="none" dirty="0">
                <a:solidFill>
                  <a:schemeClr val="dk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Poppins SemiBold" panose="00000700000000000000" pitchFamily="2" charset="0"/>
                <a:sym typeface="Poppins"/>
              </a:rPr>
              <a:t>第一章 介绍</a:t>
            </a:r>
            <a:endParaRPr dirty="0">
              <a:latin typeface="思源宋体 Heavy" panose="02020900000000000000" pitchFamily="18" charset="-122"/>
              <a:ea typeface="思源宋体 Heavy" panose="02020900000000000000" pitchFamily="18" charset="-122"/>
              <a:cs typeface="Poppins SemiBold" panose="00000700000000000000" pitchFamily="2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E241F45-1E00-A027-0D07-30AF3371C0FF}"/>
              </a:ext>
            </a:extLst>
          </p:cNvPr>
          <p:cNvGrpSpPr/>
          <p:nvPr/>
        </p:nvGrpSpPr>
        <p:grpSpPr>
          <a:xfrm>
            <a:off x="6651561" y="3940330"/>
            <a:ext cx="2991202" cy="526428"/>
            <a:chOff x="6088143" y="3737130"/>
            <a:chExt cx="2991202" cy="526428"/>
          </a:xfrm>
        </p:grpSpPr>
        <p:sp>
          <p:nvSpPr>
            <p:cNvPr id="268" name="Google Shape;268;p3"/>
            <p:cNvSpPr txBox="1"/>
            <p:nvPr/>
          </p:nvSpPr>
          <p:spPr>
            <a:xfrm>
              <a:off x="6088143" y="3848100"/>
              <a:ext cx="2991202" cy="4154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100" dirty="0">
                  <a:solidFill>
                    <a:schemeClr val="dk1"/>
                  </a:solidFill>
                  <a:latin typeface="Photograph Signature" panose="02000500000000000000" pitchFamily="50" charset="0"/>
                </a:rPr>
                <a:t>Life is short, You need Python.</a:t>
              </a:r>
              <a:endParaRPr sz="2100" b="0" i="0" u="none" strike="noStrike" cap="none" dirty="0">
                <a:solidFill>
                  <a:schemeClr val="dk1"/>
                </a:solidFill>
                <a:latin typeface="Photograph Signature" panose="02000500000000000000" pitchFamily="50" charset="0"/>
                <a:sym typeface="Arial"/>
              </a:endParaRPr>
            </a:p>
          </p:txBody>
        </p:sp>
        <p:cxnSp>
          <p:nvCxnSpPr>
            <p:cNvPr id="269" name="Google Shape;269;p3"/>
            <p:cNvCxnSpPr/>
            <p:nvPr/>
          </p:nvCxnSpPr>
          <p:spPr>
            <a:xfrm>
              <a:off x="6734431" y="3737130"/>
              <a:ext cx="1299939" cy="1423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82" name="Google Shape;282;p3"/>
          <p:cNvSpPr txBox="1"/>
          <p:nvPr/>
        </p:nvSpPr>
        <p:spPr>
          <a:xfrm>
            <a:off x="1603950" y="3192757"/>
            <a:ext cx="3087600" cy="89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r>
              <a:rPr lang="zh-CN" altLang="en-US" sz="10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是一种通用的编程语言，由</a:t>
            </a:r>
            <a:r>
              <a:rPr lang="en-US" altLang="zh-CN" sz="10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Guido van Rossum</a:t>
            </a:r>
            <a:r>
              <a:rPr lang="zh-CN" altLang="en-US" sz="10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于</a:t>
            </a:r>
            <a:r>
              <a:rPr lang="en-US" altLang="zh-CN" sz="10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1989</a:t>
            </a:r>
            <a:r>
              <a:rPr lang="zh-CN" altLang="en-US" sz="10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年底开始建立，并在</a:t>
            </a:r>
            <a:r>
              <a:rPr lang="en-US" altLang="zh-CN" sz="10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1991</a:t>
            </a:r>
            <a:r>
              <a:rPr lang="zh-CN" altLang="en-US" sz="10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年首次发布。</a:t>
            </a:r>
            <a:r>
              <a:rPr lang="en-US" altLang="zh-CN" sz="10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r>
              <a:rPr lang="zh-CN" altLang="en-US" sz="10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的设计哲学强调代码的可读性和简洁，这使得它成为了许多开发者和初学者的首选语言。</a:t>
            </a:r>
            <a:endParaRPr sz="10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3" name="Google Shape;283;p3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"/>
          <p:cNvSpPr txBox="1"/>
          <p:nvPr/>
        </p:nvSpPr>
        <p:spPr>
          <a:xfrm>
            <a:off x="6807056" y="5007630"/>
            <a:ext cx="5017191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00" dirty="0">
                <a:solidFill>
                  <a:schemeClr val="dk1">
                    <a:alpha val="30000"/>
                  </a:schemeClr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INTRIDUCE</a:t>
            </a:r>
            <a:endParaRPr dirty="0">
              <a:solidFill>
                <a:srgbClr val="000000">
                  <a:alpha val="30000"/>
                </a:srgbClr>
              </a:solidFill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D12E6F6A-B985-1CE4-3916-C418A40BE952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7" name="Google Shape;202;p1">
            <a:extLst>
              <a:ext uri="{FF2B5EF4-FFF2-40B4-BE49-F238E27FC236}">
                <a16:creationId xmlns:a16="http://schemas.microsoft.com/office/drawing/2014/main" id="{545A6E3F-E6EA-5BA3-2CD9-27D2908C602C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Sidney Zhang</a:t>
            </a:r>
            <a:endParaRPr lang="en-US" altLang="zh-CN"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03;p1">
            <a:extLst>
              <a:ext uri="{FF2B5EF4-FFF2-40B4-BE49-F238E27FC236}">
                <a16:creationId xmlns:a16="http://schemas.microsoft.com/office/drawing/2014/main" id="{5FFD1374-F62E-FBD4-CB7B-E2939E86521B}"/>
              </a:ext>
            </a:extLst>
          </p:cNvPr>
          <p:cNvSpPr txBox="1"/>
          <p:nvPr/>
        </p:nvSpPr>
        <p:spPr>
          <a:xfrm>
            <a:off x="293567" y="6120294"/>
            <a:ext cx="180528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https://lyzhang.me</a:t>
            </a:r>
          </a:p>
        </p:txBody>
      </p:sp>
      <p:pic>
        <p:nvPicPr>
          <p:cNvPr id="5" name="图片占位符 4" descr="树上的绿蛇">
            <a:extLst>
              <a:ext uri="{FF2B5EF4-FFF2-40B4-BE49-F238E27FC236}">
                <a16:creationId xmlns:a16="http://schemas.microsoft.com/office/drawing/2014/main" id="{31452D6D-B29D-045D-5304-C864AC9F66D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t="591" r="29238" b="591"/>
          <a:stretch/>
        </p:blipFill>
        <p:spPr>
          <a:xfrm>
            <a:off x="6807056" y="1707225"/>
            <a:ext cx="2281526" cy="2124075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Rectangle 373">
            <a:extLst>
              <a:ext uri="{FF2B5EF4-FFF2-40B4-BE49-F238E27FC236}">
                <a16:creationId xmlns:a16="http://schemas.microsoft.com/office/drawing/2014/main" id="{C6FBB7AF-E384-5EF9-B238-0825AAC5A221}"/>
              </a:ext>
            </a:extLst>
          </p:cNvPr>
          <p:cNvSpPr/>
          <p:nvPr/>
        </p:nvSpPr>
        <p:spPr>
          <a:xfrm>
            <a:off x="-12700" y="0"/>
            <a:ext cx="122046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Google Shape;384;p5"/>
          <p:cNvSpPr txBox="1"/>
          <p:nvPr/>
        </p:nvSpPr>
        <p:spPr>
          <a:xfrm>
            <a:off x="1460699" y="1543723"/>
            <a:ext cx="5420391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500" b="1" dirty="0">
                <a:solidFill>
                  <a:schemeClr val="tx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Poppins SemiBold" panose="00000700000000000000" pitchFamily="2" charset="0"/>
                <a:sym typeface="Poppins"/>
              </a:rPr>
              <a:t>Python</a:t>
            </a:r>
            <a:r>
              <a:rPr lang="zh-CN" altLang="en-US" sz="4500" b="1" dirty="0">
                <a:solidFill>
                  <a:schemeClr val="tx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Poppins SemiBold" panose="00000700000000000000" pitchFamily="2" charset="0"/>
                <a:sym typeface="Poppins"/>
              </a:rPr>
              <a:t>之所以简单</a:t>
            </a:r>
            <a:endParaRPr dirty="0">
              <a:solidFill>
                <a:schemeClr val="tx1"/>
              </a:solidFill>
              <a:latin typeface="思源宋体 Heavy" panose="02020900000000000000" pitchFamily="18" charset="-122"/>
              <a:ea typeface="思源宋体 Heavy" panose="02020900000000000000" pitchFamily="18" charset="-122"/>
              <a:cs typeface="Poppins SemiBold" panose="00000700000000000000" pitchFamily="2" charset="0"/>
            </a:endParaRPr>
          </a:p>
        </p:txBody>
      </p:sp>
      <p:sp>
        <p:nvSpPr>
          <p:cNvPr id="385" name="Google Shape;385;p5"/>
          <p:cNvSpPr txBox="1"/>
          <p:nvPr/>
        </p:nvSpPr>
        <p:spPr>
          <a:xfrm>
            <a:off x="1482106" y="3185748"/>
            <a:ext cx="1769094" cy="109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b="0" i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一方面来源于</a:t>
            </a:r>
            <a:r>
              <a:rPr lang="en-US" altLang="zh-CN" sz="1000" b="0" i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Python</a:t>
            </a:r>
            <a:r>
              <a:rPr lang="zh-CN" altLang="en-US" sz="1000" b="0" i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的语法设计，及其简洁又贴近自然语言。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b="0" i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另一方面，也是由语法底层的动态类型设计所带来的。</a:t>
            </a:r>
            <a:endParaRPr sz="1000" b="1" i="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6" name="Google Shape;386;p5"/>
          <p:cNvSpPr txBox="1"/>
          <p:nvPr/>
        </p:nvSpPr>
        <p:spPr>
          <a:xfrm>
            <a:off x="1449367" y="4578899"/>
            <a:ext cx="857222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tx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01</a:t>
            </a:r>
            <a:endParaRPr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87" name="Google Shape;387;p5"/>
          <p:cNvSpPr txBox="1"/>
          <p:nvPr/>
        </p:nvSpPr>
        <p:spPr>
          <a:xfrm>
            <a:off x="3605600" y="4578899"/>
            <a:ext cx="931095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>
                <a:solidFill>
                  <a:schemeClr val="tx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02</a:t>
            </a:r>
            <a:endParaRPr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88" name="Google Shape;388;p5"/>
          <p:cNvSpPr txBox="1"/>
          <p:nvPr/>
        </p:nvSpPr>
        <p:spPr>
          <a:xfrm>
            <a:off x="3629805" y="3185748"/>
            <a:ext cx="1769094" cy="109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00" b="0" i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Python</a:t>
            </a:r>
            <a:r>
              <a:rPr lang="zh-CN" altLang="en-US" sz="1000" b="0" i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拥有一个庞大的用户社区，大量的文档、教程和论坛支持，这对于解决问题和学习</a:t>
            </a:r>
            <a:r>
              <a:rPr lang="en-US" altLang="zh-CN" sz="1000" b="0" i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Python</a:t>
            </a:r>
            <a:r>
              <a:rPr lang="zh-CN" altLang="en-US" sz="1000" b="0" i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，不仅非常有帮助，也让易用性大幅提升。</a:t>
            </a:r>
            <a:endParaRPr sz="1000" b="1" i="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9" name="Google Shape;389;p5"/>
          <p:cNvSpPr txBox="1"/>
          <p:nvPr/>
        </p:nvSpPr>
        <p:spPr>
          <a:xfrm>
            <a:off x="5753299" y="4578899"/>
            <a:ext cx="931095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tx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03</a:t>
            </a:r>
            <a:endParaRPr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90" name="Google Shape;390;p5"/>
          <p:cNvSpPr txBox="1"/>
          <p:nvPr/>
        </p:nvSpPr>
        <p:spPr>
          <a:xfrm>
            <a:off x="5773541" y="3185748"/>
            <a:ext cx="1769094" cy="6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b="0" i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应用广泛使我们工作所需方法有更多便捷的实现途径，让我们减少很多代码焦虑。</a:t>
            </a:r>
            <a:endParaRPr sz="1000" b="1" i="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1" name="Google Shape;391;p5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5"/>
          <p:cNvSpPr txBox="1"/>
          <p:nvPr/>
        </p:nvSpPr>
        <p:spPr>
          <a:xfrm>
            <a:off x="1482106" y="2578524"/>
            <a:ext cx="1396896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500" dirty="0">
                <a:solidFill>
                  <a:schemeClr val="tx1"/>
                </a:solidFill>
                <a:latin typeface="思源宋体" panose="02020400000000000000" pitchFamily="18" charset="-122"/>
                <a:ea typeface="思源宋体" panose="02020400000000000000" pitchFamily="18" charset="-122"/>
                <a:cs typeface="Open Sans"/>
                <a:sym typeface="Open Sans"/>
              </a:rPr>
              <a:t>易用</a:t>
            </a:r>
            <a:endParaRPr sz="1500" i="0" dirty="0">
              <a:solidFill>
                <a:schemeClr val="tx1"/>
              </a:solidFill>
              <a:latin typeface="思源宋体" panose="02020400000000000000" pitchFamily="18" charset="-122"/>
              <a:ea typeface="思源宋体" panose="02020400000000000000" pitchFamily="18" charset="-122"/>
              <a:cs typeface="Open Sans"/>
              <a:sym typeface="Open Sans"/>
            </a:endParaRPr>
          </a:p>
        </p:txBody>
      </p:sp>
      <p:sp>
        <p:nvSpPr>
          <p:cNvPr id="394" name="Google Shape;394;p5"/>
          <p:cNvSpPr txBox="1"/>
          <p:nvPr/>
        </p:nvSpPr>
        <p:spPr>
          <a:xfrm>
            <a:off x="3629805" y="2578524"/>
            <a:ext cx="1396896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500" dirty="0">
                <a:solidFill>
                  <a:schemeClr val="tx1"/>
                </a:solidFill>
                <a:latin typeface="思源宋体" panose="02020400000000000000" pitchFamily="18" charset="-122"/>
                <a:ea typeface="思源宋体" panose="02020400000000000000" pitchFamily="18" charset="-122"/>
                <a:cs typeface="Open Sans"/>
                <a:sym typeface="Open Sans"/>
              </a:rPr>
              <a:t>开源免费</a:t>
            </a:r>
            <a:endParaRPr sz="1500" i="0" dirty="0">
              <a:solidFill>
                <a:schemeClr val="tx1"/>
              </a:solidFill>
              <a:latin typeface="思源宋体" panose="02020400000000000000" pitchFamily="18" charset="-122"/>
              <a:ea typeface="思源宋体" panose="02020400000000000000" pitchFamily="18" charset="-122"/>
              <a:cs typeface="Open Sans"/>
              <a:sym typeface="Open Sans"/>
            </a:endParaRPr>
          </a:p>
        </p:txBody>
      </p:sp>
      <p:sp>
        <p:nvSpPr>
          <p:cNvPr id="395" name="Google Shape;395;p5"/>
          <p:cNvSpPr txBox="1"/>
          <p:nvPr/>
        </p:nvSpPr>
        <p:spPr>
          <a:xfrm>
            <a:off x="5773541" y="2578524"/>
            <a:ext cx="1396896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500" dirty="0">
                <a:solidFill>
                  <a:schemeClr val="tx1"/>
                </a:solidFill>
                <a:latin typeface="思源宋体" panose="02020400000000000000" pitchFamily="18" charset="-122"/>
                <a:ea typeface="思源宋体" panose="02020400000000000000" pitchFamily="18" charset="-122"/>
                <a:cs typeface="Open Sans"/>
                <a:sym typeface="Open Sans"/>
              </a:rPr>
              <a:t>应用广泛</a:t>
            </a:r>
            <a:endParaRPr sz="1500" i="0" dirty="0">
              <a:solidFill>
                <a:schemeClr val="tx1"/>
              </a:solidFill>
              <a:latin typeface="思源宋体" panose="02020400000000000000" pitchFamily="18" charset="-122"/>
              <a:ea typeface="思源宋体" panose="02020400000000000000" pitchFamily="18" charset="-122"/>
              <a:cs typeface="Open Sans"/>
              <a:sym typeface="Open Sans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F20B124C-F35D-946E-17CE-665BF8454F05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" name="图片占位符 32" descr="图片包含 工程绘图&#10;&#10;描述已自动生成">
            <a:extLst>
              <a:ext uri="{FF2B5EF4-FFF2-40B4-BE49-F238E27FC236}">
                <a16:creationId xmlns:a16="http://schemas.microsoft.com/office/drawing/2014/main" id="{B60DC927-EE64-2DE0-ED7C-CC15FADEB952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l="-227" r="487"/>
          <a:stretch/>
        </p:blipFill>
        <p:spPr>
          <a:xfrm>
            <a:off x="8458891" y="1707225"/>
            <a:ext cx="3229596" cy="3238500"/>
          </a:xfrm>
        </p:spPr>
      </p:pic>
      <p:sp>
        <p:nvSpPr>
          <p:cNvPr id="2" name="Google Shape;202;p1">
            <a:extLst>
              <a:ext uri="{FF2B5EF4-FFF2-40B4-BE49-F238E27FC236}">
                <a16:creationId xmlns:a16="http://schemas.microsoft.com/office/drawing/2014/main" id="{10B7895E-D7A8-6216-FE32-6206DBE5379A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Sidney Zhang</a:t>
            </a:r>
            <a:endParaRPr lang="en-US" altLang="zh-CN"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Google Shape;203;p1">
            <a:extLst>
              <a:ext uri="{FF2B5EF4-FFF2-40B4-BE49-F238E27FC236}">
                <a16:creationId xmlns:a16="http://schemas.microsoft.com/office/drawing/2014/main" id="{FA923626-7307-77A4-C3FF-661395E578B7}"/>
              </a:ext>
            </a:extLst>
          </p:cNvPr>
          <p:cNvSpPr txBox="1"/>
          <p:nvPr/>
        </p:nvSpPr>
        <p:spPr>
          <a:xfrm>
            <a:off x="293567" y="6120294"/>
            <a:ext cx="180528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https://lyzhang.me</a:t>
            </a:r>
          </a:p>
        </p:txBody>
      </p:sp>
      <p:sp>
        <p:nvSpPr>
          <p:cNvPr id="392" name="Google Shape;392;p5"/>
          <p:cNvSpPr/>
          <p:nvPr/>
        </p:nvSpPr>
        <p:spPr>
          <a:xfrm>
            <a:off x="8458891" y="1965449"/>
            <a:ext cx="280702" cy="182220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>
            <a:extLst>
              <a:ext uri="{FF2B5EF4-FFF2-40B4-BE49-F238E27FC236}">
                <a16:creationId xmlns:a16="http://schemas.microsoft.com/office/drawing/2014/main" id="{04A5B408-53FE-9BFB-9F76-2BD04037EA48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-1" y="0"/>
            <a:ext cx="12192000" cy="6858000"/>
          </a:xfrm>
          <a:prstGeom prst="rect">
            <a:avLst/>
          </a:prstGeom>
          <a:solidFill>
            <a:srgbClr val="EBE3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1" name="Google Shape;951;p16"/>
          <p:cNvSpPr txBox="1"/>
          <p:nvPr/>
        </p:nvSpPr>
        <p:spPr>
          <a:xfrm>
            <a:off x="1460701" y="3698092"/>
            <a:ext cx="3128968" cy="57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b="0" i="0" dirty="0">
                <a:solidFill>
                  <a:srgbClr val="000000"/>
                </a:solidFill>
                <a:latin typeface="思源宋体" panose="02020400000000000000" pitchFamily="18" charset="-122"/>
                <a:ea typeface="思源宋体" panose="02020400000000000000" pitchFamily="18" charset="-122"/>
                <a:cs typeface="Open Sans"/>
                <a:sym typeface="Open Sans"/>
              </a:rPr>
              <a:t>Python</a:t>
            </a:r>
            <a:r>
              <a:rPr lang="zh-CN" altLang="en-US" sz="1050" b="0" i="0" dirty="0">
                <a:solidFill>
                  <a:srgbClr val="000000"/>
                </a:solidFill>
                <a:latin typeface="思源宋体" panose="02020400000000000000" pitchFamily="18" charset="-122"/>
                <a:ea typeface="思源宋体" panose="02020400000000000000" pitchFamily="18" charset="-122"/>
                <a:cs typeface="Open Sans"/>
                <a:sym typeface="Open Sans"/>
              </a:rPr>
              <a:t>是一种简洁、易读、易于学习、跨平台、解释型、高级编程语言，以</a:t>
            </a:r>
            <a:r>
              <a:rPr lang="en-US" altLang="zh-CN" sz="1050" b="0" i="0" dirty="0">
                <a:solidFill>
                  <a:srgbClr val="000000"/>
                </a:solidFill>
                <a:latin typeface="思源宋体" panose="02020400000000000000" pitchFamily="18" charset="-122"/>
                <a:ea typeface="思源宋体" panose="02020400000000000000" pitchFamily="18" charset="-122"/>
                <a:cs typeface="Open Sans"/>
                <a:sym typeface="Open Sans"/>
              </a:rPr>
              <a:t>"</a:t>
            </a:r>
            <a:r>
              <a:rPr lang="zh-CN" altLang="en-US" sz="1050" b="0" i="0" dirty="0">
                <a:solidFill>
                  <a:srgbClr val="000000"/>
                </a:solidFill>
                <a:latin typeface="思源宋体" panose="02020400000000000000" pitchFamily="18" charset="-122"/>
                <a:ea typeface="思源宋体" panose="02020400000000000000" pitchFamily="18" charset="-122"/>
                <a:cs typeface="Open Sans"/>
                <a:sym typeface="Open Sans"/>
              </a:rPr>
              <a:t>优雅</a:t>
            </a:r>
            <a:r>
              <a:rPr lang="en-US" altLang="zh-CN" sz="1050" b="0" i="0" dirty="0">
                <a:solidFill>
                  <a:srgbClr val="000000"/>
                </a:solidFill>
                <a:latin typeface="思源宋体" panose="02020400000000000000" pitchFamily="18" charset="-122"/>
                <a:ea typeface="思源宋体" panose="02020400000000000000" pitchFamily="18" charset="-122"/>
                <a:cs typeface="Open Sans"/>
                <a:sym typeface="Open Sans"/>
              </a:rPr>
              <a:t>"</a:t>
            </a:r>
            <a:r>
              <a:rPr lang="zh-CN" altLang="en-US" sz="1050" b="0" i="0" dirty="0">
                <a:solidFill>
                  <a:srgbClr val="000000"/>
                </a:solidFill>
                <a:latin typeface="思源宋体" panose="02020400000000000000" pitchFamily="18" charset="-122"/>
                <a:ea typeface="思源宋体" panose="02020400000000000000" pitchFamily="18" charset="-122"/>
                <a:cs typeface="Open Sans"/>
                <a:sym typeface="Open Sans"/>
              </a:rPr>
              <a:t>和</a:t>
            </a:r>
            <a:r>
              <a:rPr lang="en-US" altLang="zh-CN" sz="1050" b="0" i="0" dirty="0">
                <a:solidFill>
                  <a:srgbClr val="000000"/>
                </a:solidFill>
                <a:latin typeface="思源宋体" panose="02020400000000000000" pitchFamily="18" charset="-122"/>
                <a:ea typeface="思源宋体" panose="02020400000000000000" pitchFamily="18" charset="-122"/>
                <a:cs typeface="Open Sans"/>
                <a:sym typeface="Open Sans"/>
              </a:rPr>
              <a:t>"</a:t>
            </a:r>
            <a:r>
              <a:rPr lang="zh-CN" altLang="en-US" sz="1050" b="0" i="0" dirty="0">
                <a:solidFill>
                  <a:srgbClr val="000000"/>
                </a:solidFill>
                <a:latin typeface="思源宋体" panose="02020400000000000000" pitchFamily="18" charset="-122"/>
                <a:ea typeface="思源宋体" panose="02020400000000000000" pitchFamily="18" charset="-122"/>
                <a:cs typeface="Open Sans"/>
                <a:sym typeface="Open Sans"/>
              </a:rPr>
              <a:t>明确</a:t>
            </a:r>
            <a:r>
              <a:rPr lang="en-US" altLang="zh-CN" sz="1050" b="0" i="0" dirty="0">
                <a:solidFill>
                  <a:srgbClr val="000000"/>
                </a:solidFill>
                <a:latin typeface="思源宋体" panose="02020400000000000000" pitchFamily="18" charset="-122"/>
                <a:ea typeface="思源宋体" panose="02020400000000000000" pitchFamily="18" charset="-122"/>
                <a:cs typeface="Open Sans"/>
                <a:sym typeface="Open Sans"/>
              </a:rPr>
              <a:t>"</a:t>
            </a:r>
            <a:r>
              <a:rPr lang="zh-CN" altLang="en-US" sz="1050" b="0" i="0" dirty="0">
                <a:solidFill>
                  <a:srgbClr val="000000"/>
                </a:solidFill>
                <a:latin typeface="思源宋体" panose="02020400000000000000" pitchFamily="18" charset="-122"/>
                <a:ea typeface="思源宋体" panose="02020400000000000000" pitchFamily="18" charset="-122"/>
                <a:cs typeface="Open Sans"/>
                <a:sym typeface="Open Sans"/>
              </a:rPr>
              <a:t>著称。</a:t>
            </a:r>
            <a:endParaRPr sz="1050" b="1" i="0" dirty="0">
              <a:solidFill>
                <a:schemeClr val="dk1"/>
              </a:solidFill>
              <a:latin typeface="思源宋体" panose="02020400000000000000" pitchFamily="18" charset="-122"/>
              <a:ea typeface="思源宋体" panose="02020400000000000000" pitchFamily="18" charset="-122"/>
              <a:cs typeface="Open Sans"/>
              <a:sym typeface="Open Sans"/>
            </a:endParaRPr>
          </a:p>
        </p:txBody>
      </p:sp>
      <p:sp>
        <p:nvSpPr>
          <p:cNvPr id="952" name="Google Shape;952;p16"/>
          <p:cNvSpPr txBox="1"/>
          <p:nvPr/>
        </p:nvSpPr>
        <p:spPr>
          <a:xfrm>
            <a:off x="1460701" y="1658023"/>
            <a:ext cx="2987474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500" b="1" dirty="0">
                <a:solidFill>
                  <a:schemeClr val="dk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Poppins SemiBold" panose="00000700000000000000" pitchFamily="2" charset="0"/>
                <a:sym typeface="Poppins"/>
              </a:rPr>
              <a:t>Python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500" b="1" dirty="0">
                <a:solidFill>
                  <a:schemeClr val="dk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Poppins SemiBold" panose="00000700000000000000" pitchFamily="2" charset="0"/>
                <a:sym typeface="Poppins"/>
              </a:rPr>
              <a:t>语言特点</a:t>
            </a:r>
            <a:endParaRPr dirty="0">
              <a:latin typeface="思源宋体 Heavy" panose="02020900000000000000" pitchFamily="18" charset="-122"/>
              <a:ea typeface="思源宋体 Heavy" panose="02020900000000000000" pitchFamily="18" charset="-122"/>
              <a:cs typeface="Poppins SemiBold" panose="00000700000000000000" pitchFamily="2" charset="0"/>
            </a:endParaRPr>
          </a:p>
        </p:txBody>
      </p:sp>
      <p:sp>
        <p:nvSpPr>
          <p:cNvPr id="953" name="Google Shape;953;p16"/>
          <p:cNvSpPr txBox="1"/>
          <p:nvPr/>
        </p:nvSpPr>
        <p:spPr>
          <a:xfrm>
            <a:off x="5450262" y="1607713"/>
            <a:ext cx="1215276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500" dirty="0">
                <a:solidFill>
                  <a:schemeClr val="dk1"/>
                </a:solidFill>
                <a:latin typeface="思源宋体" panose="02020400000000000000" pitchFamily="18" charset="-122"/>
                <a:ea typeface="思源宋体" panose="02020400000000000000" pitchFamily="18" charset="-122"/>
                <a:sym typeface="Arial"/>
              </a:rPr>
              <a:t>动态表现</a:t>
            </a:r>
            <a:endParaRPr lang="en-US" altLang="zh-CN" sz="1500" dirty="0">
              <a:solidFill>
                <a:schemeClr val="dk1"/>
              </a:solidFill>
              <a:latin typeface="思源宋体" panose="02020400000000000000" pitchFamily="18" charset="-122"/>
              <a:ea typeface="思源宋体" panose="02020400000000000000" pitchFamily="18" charset="-122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500" dirty="0">
                <a:solidFill>
                  <a:schemeClr val="dk1"/>
                </a:solidFill>
                <a:latin typeface="思源宋体" panose="02020400000000000000" pitchFamily="18" charset="-122"/>
                <a:ea typeface="思源宋体" panose="02020400000000000000" pitchFamily="18" charset="-122"/>
                <a:sym typeface="Arial"/>
              </a:rPr>
              <a:t>优异</a:t>
            </a:r>
            <a:endParaRPr sz="1500" b="0" i="0" dirty="0">
              <a:solidFill>
                <a:schemeClr val="dk1"/>
              </a:solidFill>
              <a:latin typeface="思源宋体" panose="02020400000000000000" pitchFamily="18" charset="-122"/>
              <a:ea typeface="思源宋体" panose="02020400000000000000" pitchFamily="18" charset="-122"/>
              <a:sym typeface="Arial"/>
            </a:endParaRPr>
          </a:p>
        </p:txBody>
      </p:sp>
      <p:sp>
        <p:nvSpPr>
          <p:cNvPr id="954" name="Google Shape;954;p16"/>
          <p:cNvSpPr txBox="1"/>
          <p:nvPr/>
        </p:nvSpPr>
        <p:spPr>
          <a:xfrm>
            <a:off x="7530493" y="1607713"/>
            <a:ext cx="1141041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500" dirty="0">
                <a:solidFill>
                  <a:schemeClr val="dk1"/>
                </a:solidFill>
                <a:latin typeface="思源宋体" panose="02020400000000000000" pitchFamily="18" charset="-122"/>
                <a:ea typeface="思源宋体" panose="02020400000000000000" pitchFamily="18" charset="-122"/>
                <a:sym typeface="Arial"/>
              </a:rPr>
              <a:t>内存</a:t>
            </a:r>
            <a:endParaRPr lang="en-US" altLang="zh-CN" sz="1500" dirty="0">
              <a:solidFill>
                <a:schemeClr val="dk1"/>
              </a:solidFill>
              <a:latin typeface="思源宋体" panose="02020400000000000000" pitchFamily="18" charset="-122"/>
              <a:ea typeface="思源宋体" panose="02020400000000000000" pitchFamily="18" charset="-122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500" b="0" i="0" dirty="0">
                <a:solidFill>
                  <a:schemeClr val="dk1"/>
                </a:solidFill>
                <a:latin typeface="思源宋体" panose="02020400000000000000" pitchFamily="18" charset="-122"/>
                <a:ea typeface="思源宋体" panose="02020400000000000000" pitchFamily="18" charset="-122"/>
              </a:rPr>
              <a:t>自动管理</a:t>
            </a:r>
            <a:endParaRPr sz="1500" b="0" i="0" dirty="0">
              <a:solidFill>
                <a:schemeClr val="dk1"/>
              </a:solidFill>
              <a:latin typeface="思源宋体" panose="02020400000000000000" pitchFamily="18" charset="-122"/>
              <a:ea typeface="思源宋体" panose="02020400000000000000" pitchFamily="18" charset="-122"/>
              <a:sym typeface="Arial"/>
            </a:endParaRPr>
          </a:p>
        </p:txBody>
      </p:sp>
      <p:sp>
        <p:nvSpPr>
          <p:cNvPr id="955" name="Google Shape;955;p16"/>
          <p:cNvSpPr txBox="1"/>
          <p:nvPr/>
        </p:nvSpPr>
        <p:spPr>
          <a:xfrm>
            <a:off x="9527755" y="1607713"/>
            <a:ext cx="1232741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500" dirty="0">
                <a:solidFill>
                  <a:schemeClr val="dk1"/>
                </a:solidFill>
                <a:latin typeface="思源宋体" panose="02020400000000000000" pitchFamily="18" charset="-122"/>
                <a:ea typeface="思源宋体" panose="02020400000000000000" pitchFamily="18" charset="-122"/>
                <a:sym typeface="Arial"/>
              </a:rPr>
              <a:t>解释性</a:t>
            </a:r>
            <a:endParaRPr lang="en-US" altLang="zh-CN" sz="1500" dirty="0">
              <a:solidFill>
                <a:schemeClr val="dk1"/>
              </a:solidFill>
              <a:latin typeface="思源宋体" panose="02020400000000000000" pitchFamily="18" charset="-122"/>
              <a:ea typeface="思源宋体" panose="02020400000000000000" pitchFamily="18" charset="-122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500" b="0" i="0" dirty="0">
                <a:solidFill>
                  <a:schemeClr val="dk1"/>
                </a:solidFill>
                <a:latin typeface="思源宋体" panose="02020400000000000000" pitchFamily="18" charset="-122"/>
                <a:ea typeface="思源宋体" panose="02020400000000000000" pitchFamily="18" charset="-122"/>
              </a:rPr>
              <a:t>语言</a:t>
            </a:r>
            <a:endParaRPr sz="1500" b="0" i="0" dirty="0">
              <a:solidFill>
                <a:schemeClr val="dk1"/>
              </a:solidFill>
              <a:latin typeface="思源宋体" panose="02020400000000000000" pitchFamily="18" charset="-122"/>
              <a:ea typeface="思源宋体" panose="02020400000000000000" pitchFamily="18" charset="-122"/>
              <a:sym typeface="Arial"/>
            </a:endParaRPr>
          </a:p>
        </p:txBody>
      </p:sp>
      <p:sp>
        <p:nvSpPr>
          <p:cNvPr id="956" name="Google Shape;956;p16"/>
          <p:cNvSpPr txBox="1"/>
          <p:nvPr/>
        </p:nvSpPr>
        <p:spPr>
          <a:xfrm>
            <a:off x="5310561" y="3865425"/>
            <a:ext cx="1570878" cy="819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50" b="0" i="0" dirty="0">
                <a:solidFill>
                  <a:srgbClr val="000000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cs typeface="Open Sans"/>
                <a:sym typeface="Open Sans"/>
              </a:rPr>
              <a:t>减少类型带来的烦恼，也带来了更便捷的编程思路</a:t>
            </a:r>
            <a:r>
              <a:rPr lang="zh-CN" altLang="en-US" sz="1050" dirty="0">
                <a:latin typeface="思源黑体 Light" panose="020B0300000000000000" pitchFamily="34" charset="-122"/>
                <a:ea typeface="思源黑体 Light" panose="020B0300000000000000" pitchFamily="34" charset="-122"/>
                <a:cs typeface="Open Sans"/>
                <a:sym typeface="Open Sans"/>
              </a:rPr>
              <a:t>。</a:t>
            </a:r>
            <a:endParaRPr sz="1050" b="1" i="0" dirty="0">
              <a:solidFill>
                <a:schemeClr val="dk1"/>
              </a:solidFill>
              <a:latin typeface="思源黑体 Light" panose="020B0300000000000000" pitchFamily="34" charset="-122"/>
              <a:ea typeface="思源黑体 Light" panose="020B0300000000000000" pitchFamily="34" charset="-122"/>
              <a:cs typeface="Open Sans"/>
              <a:sym typeface="Open Sans"/>
            </a:endParaRPr>
          </a:p>
        </p:txBody>
      </p:sp>
      <p:sp>
        <p:nvSpPr>
          <p:cNvPr id="957" name="Google Shape;957;p16"/>
          <p:cNvSpPr txBox="1"/>
          <p:nvPr/>
        </p:nvSpPr>
        <p:spPr>
          <a:xfrm>
            <a:off x="7353674" y="3865425"/>
            <a:ext cx="1570878" cy="819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b="0" i="0" dirty="0">
                <a:solidFill>
                  <a:srgbClr val="000000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cs typeface="Open Sans"/>
                <a:sym typeface="Open Sans"/>
              </a:rPr>
              <a:t>Python</a:t>
            </a:r>
            <a:r>
              <a:rPr lang="zh-CN" altLang="en-US" sz="1050" b="0" i="0" dirty="0">
                <a:solidFill>
                  <a:srgbClr val="000000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cs typeface="Open Sans"/>
                <a:sym typeface="Open Sans"/>
              </a:rPr>
              <a:t>会根据实际代码自动的对内存进行回收和动态使用。</a:t>
            </a:r>
            <a:endParaRPr sz="1050" b="1" i="0" dirty="0">
              <a:solidFill>
                <a:schemeClr val="dk1"/>
              </a:solidFill>
              <a:latin typeface="思源黑体 Light" panose="020B0300000000000000" pitchFamily="34" charset="-122"/>
              <a:ea typeface="思源黑体 Light" panose="020B0300000000000000" pitchFamily="34" charset="-122"/>
              <a:cs typeface="Open Sans"/>
              <a:sym typeface="Open Sans"/>
            </a:endParaRPr>
          </a:p>
        </p:txBody>
      </p:sp>
      <p:sp>
        <p:nvSpPr>
          <p:cNvPr id="958" name="Google Shape;958;p16"/>
          <p:cNvSpPr txBox="1"/>
          <p:nvPr/>
        </p:nvSpPr>
        <p:spPr>
          <a:xfrm>
            <a:off x="9396786" y="3865425"/>
            <a:ext cx="1570878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50" b="0" i="0" dirty="0">
                <a:solidFill>
                  <a:srgbClr val="000000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cs typeface="Open Sans"/>
                <a:sym typeface="Open Sans"/>
              </a:rPr>
              <a:t>通过</a:t>
            </a:r>
            <a:r>
              <a:rPr lang="en-US" altLang="zh-CN" sz="1050" b="0" i="0" dirty="0">
                <a:solidFill>
                  <a:srgbClr val="000000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cs typeface="Open Sans"/>
                <a:sym typeface="Open Sans"/>
              </a:rPr>
              <a:t>Python</a:t>
            </a:r>
            <a:r>
              <a:rPr lang="zh-CN" altLang="en-US" sz="1050" b="0" i="0" dirty="0">
                <a:solidFill>
                  <a:srgbClr val="000000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cs typeface="Open Sans"/>
                <a:sym typeface="Open Sans"/>
              </a:rPr>
              <a:t>，你可以一点点构建你所需要处理的内容，而无需一下把全部代码都准备好。</a:t>
            </a:r>
            <a:endParaRPr sz="1050" b="1" i="0" dirty="0">
              <a:solidFill>
                <a:schemeClr val="dk1"/>
              </a:solidFill>
              <a:latin typeface="思源黑体 Light" panose="020B0300000000000000" pitchFamily="34" charset="-122"/>
              <a:ea typeface="思源黑体 Light" panose="020B0300000000000000" pitchFamily="34" charset="-122"/>
              <a:cs typeface="Open Sans"/>
              <a:sym typeface="Open Sans"/>
            </a:endParaRPr>
          </a:p>
        </p:txBody>
      </p:sp>
      <p:sp>
        <p:nvSpPr>
          <p:cNvPr id="959" name="Google Shape;959;p16"/>
          <p:cNvSpPr/>
          <p:nvPr/>
        </p:nvSpPr>
        <p:spPr>
          <a:xfrm>
            <a:off x="5095875" y="1496175"/>
            <a:ext cx="1924050" cy="3675900"/>
          </a:xfrm>
          <a:prstGeom prst="rect">
            <a:avLst/>
          </a:prstGeom>
          <a:noFill/>
          <a:ln w="12700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16"/>
          <p:cNvSpPr/>
          <p:nvPr/>
        </p:nvSpPr>
        <p:spPr>
          <a:xfrm>
            <a:off x="7138988" y="1496175"/>
            <a:ext cx="1924050" cy="3675900"/>
          </a:xfrm>
          <a:prstGeom prst="rect">
            <a:avLst/>
          </a:prstGeom>
          <a:noFill/>
          <a:ln w="12700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16"/>
          <p:cNvSpPr/>
          <p:nvPr/>
        </p:nvSpPr>
        <p:spPr>
          <a:xfrm>
            <a:off x="9182100" y="1496175"/>
            <a:ext cx="1924050" cy="3675900"/>
          </a:xfrm>
          <a:prstGeom prst="rect">
            <a:avLst/>
          </a:prstGeom>
          <a:noFill/>
          <a:ln w="12700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16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6" name="Picture Placeholder 935">
            <a:extLst>
              <a:ext uri="{FF2B5EF4-FFF2-40B4-BE49-F238E27FC236}">
                <a16:creationId xmlns:a16="http://schemas.microsoft.com/office/drawing/2014/main" id="{6A693DA3-5D55-379B-6FD6-5461A9644762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l="16636" r="16636"/>
          <a:stretch/>
        </p:blipFill>
        <p:spPr>
          <a:xfrm>
            <a:off x="7427913" y="2245460"/>
            <a:ext cx="1346200" cy="1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Picture Placeholder 937">
            <a:extLst>
              <a:ext uri="{FF2B5EF4-FFF2-40B4-BE49-F238E27FC236}">
                <a16:creationId xmlns:a16="http://schemas.microsoft.com/office/drawing/2014/main" id="{E263FF85-252B-F292-AE2E-C04EF83CC4F6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>
          <a:blip r:embed="rId4"/>
          <a:srcRect/>
          <a:stretch/>
        </p:blipFill>
        <p:spPr>
          <a:xfrm>
            <a:off x="9471025" y="2245460"/>
            <a:ext cx="1346200" cy="13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7D8FE2EB-A54F-E1F6-08EB-5CE5AAACB00A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34" name="Picture Placeholder 933">
            <a:extLst>
              <a:ext uri="{FF2B5EF4-FFF2-40B4-BE49-F238E27FC236}">
                <a16:creationId xmlns:a16="http://schemas.microsoft.com/office/drawing/2014/main" id="{B25DC9F8-72CA-D7A4-FE0D-AC17B055FC44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5"/>
          <a:srcRect/>
          <a:stretch/>
        </p:blipFill>
        <p:spPr>
          <a:xfrm>
            <a:off x="5384800" y="2245356"/>
            <a:ext cx="1346200" cy="1346200"/>
          </a:xfrm>
        </p:spPr>
      </p:pic>
      <p:sp>
        <p:nvSpPr>
          <p:cNvPr id="2" name="Google Shape;202;p1">
            <a:extLst>
              <a:ext uri="{FF2B5EF4-FFF2-40B4-BE49-F238E27FC236}">
                <a16:creationId xmlns:a16="http://schemas.microsoft.com/office/drawing/2014/main" id="{DE176500-93D9-A8FF-D805-47C9041105CE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Sidney Zhang</a:t>
            </a:r>
            <a:endParaRPr lang="en-US" altLang="zh-CN"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Google Shape;203;p1">
            <a:extLst>
              <a:ext uri="{FF2B5EF4-FFF2-40B4-BE49-F238E27FC236}">
                <a16:creationId xmlns:a16="http://schemas.microsoft.com/office/drawing/2014/main" id="{00F589A8-2B58-DDF1-2495-6212A099870E}"/>
              </a:ext>
            </a:extLst>
          </p:cNvPr>
          <p:cNvSpPr txBox="1"/>
          <p:nvPr/>
        </p:nvSpPr>
        <p:spPr>
          <a:xfrm>
            <a:off x="293567" y="6120294"/>
            <a:ext cx="180528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https://lyzhang.me</a:t>
            </a:r>
          </a:p>
        </p:txBody>
      </p:sp>
    </p:spTree>
    <p:extLst>
      <p:ext uri="{BB962C8B-B14F-4D97-AF65-F5344CB8AC3E}">
        <p14:creationId xmlns:p14="http://schemas.microsoft.com/office/powerpoint/2010/main" val="1802730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Rectangle 287">
            <a:extLst>
              <a:ext uri="{FF2B5EF4-FFF2-40B4-BE49-F238E27FC236}">
                <a16:creationId xmlns:a16="http://schemas.microsoft.com/office/drawing/2014/main" id="{863E170F-C03B-50BF-07F8-CC517B459513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D8CBB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Google Shape;267;p3"/>
          <p:cNvSpPr txBox="1"/>
          <p:nvPr/>
        </p:nvSpPr>
        <p:spPr>
          <a:xfrm>
            <a:off x="1460700" y="1543725"/>
            <a:ext cx="6251664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500" b="1" i="0" u="none" strike="noStrike" cap="none" dirty="0">
                <a:solidFill>
                  <a:schemeClr val="dk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Poppins SemiBold" panose="00000700000000000000" pitchFamily="2" charset="0"/>
                <a:sym typeface="Poppins"/>
              </a:rPr>
              <a:t>第</a:t>
            </a:r>
            <a:r>
              <a:rPr lang="zh-CN" altLang="en-US" sz="4500" b="1" dirty="0">
                <a:solidFill>
                  <a:schemeClr val="dk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Poppins SemiBold" panose="00000700000000000000" pitchFamily="2" charset="0"/>
                <a:sym typeface="Poppins"/>
              </a:rPr>
              <a:t>二</a:t>
            </a:r>
            <a:r>
              <a:rPr lang="zh-CN" altLang="en-US" sz="4500" b="1" i="0" u="none" strike="noStrike" cap="none" dirty="0">
                <a:solidFill>
                  <a:schemeClr val="dk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Poppins SemiBold" panose="00000700000000000000" pitchFamily="2" charset="0"/>
                <a:sym typeface="Poppins"/>
              </a:rPr>
              <a:t>章 安装与环境配置</a:t>
            </a:r>
            <a:endParaRPr dirty="0">
              <a:latin typeface="思源宋体 Heavy" panose="02020900000000000000" pitchFamily="18" charset="-122"/>
              <a:ea typeface="思源宋体 Heavy" panose="02020900000000000000" pitchFamily="18" charset="-122"/>
              <a:cs typeface="Poppins SemiBold" panose="00000700000000000000" pitchFamily="2" charset="0"/>
            </a:endParaRPr>
          </a:p>
        </p:txBody>
      </p:sp>
      <p:sp>
        <p:nvSpPr>
          <p:cNvPr id="268" name="Google Shape;268;p3"/>
          <p:cNvSpPr txBox="1"/>
          <p:nvPr/>
        </p:nvSpPr>
        <p:spPr>
          <a:xfrm>
            <a:off x="8174182" y="4044223"/>
            <a:ext cx="2928569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chemeClr val="dk1"/>
                </a:solidFill>
                <a:latin typeface="Photograph Signature" panose="02000500000000000000" pitchFamily="50" charset="0"/>
                <a:sym typeface="Arial"/>
              </a:rPr>
              <a:t>Life is short, You need Python.</a:t>
            </a:r>
          </a:p>
        </p:txBody>
      </p:sp>
      <p:cxnSp>
        <p:nvCxnSpPr>
          <p:cNvPr id="269" name="Google Shape;269;p3"/>
          <p:cNvCxnSpPr/>
          <p:nvPr/>
        </p:nvCxnSpPr>
        <p:spPr>
          <a:xfrm>
            <a:off x="8818674" y="4606591"/>
            <a:ext cx="1299939" cy="1423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2" name="Google Shape;282;p3"/>
          <p:cNvSpPr txBox="1"/>
          <p:nvPr/>
        </p:nvSpPr>
        <p:spPr>
          <a:xfrm>
            <a:off x="1491767" y="2689157"/>
            <a:ext cx="3087600" cy="6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00" b="0" i="0" dirty="0">
                <a:solidFill>
                  <a:schemeClr val="dk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Arial"/>
              </a:rPr>
              <a:t>Python</a:t>
            </a:r>
            <a:r>
              <a:rPr lang="zh-CN" altLang="en-US" sz="1000" b="0" i="0" dirty="0">
                <a:solidFill>
                  <a:schemeClr val="dk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Arial"/>
              </a:rPr>
              <a:t>的安装和配置可以通过访问</a:t>
            </a:r>
            <a:r>
              <a:rPr lang="en-US" altLang="zh-CN" sz="1000" b="0" i="0" dirty="0">
                <a:solidFill>
                  <a:schemeClr val="dk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Arial"/>
              </a:rPr>
              <a:t>Python</a:t>
            </a:r>
            <a:r>
              <a:rPr lang="zh-CN" altLang="en-US" sz="1000" b="0" i="0" dirty="0">
                <a:solidFill>
                  <a:schemeClr val="dk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Arial"/>
              </a:rPr>
              <a:t>官方网站下载安装包，按照提示安装，并通过配置环境变量或修改配置文件来设置。</a:t>
            </a:r>
            <a:endParaRPr sz="1000" b="1" i="0" dirty="0">
              <a:solidFill>
                <a:schemeClr val="dk1"/>
              </a:solidFill>
              <a:latin typeface="思源黑体 Light" panose="020B0300000000000000" pitchFamily="34" charset="-122"/>
              <a:ea typeface="思源黑体 Light" panose="020B0300000000000000" pitchFamily="34" charset="-122"/>
              <a:cs typeface="Open Sans"/>
              <a:sym typeface="Open Sans"/>
            </a:endParaRPr>
          </a:p>
        </p:txBody>
      </p:sp>
      <p:sp>
        <p:nvSpPr>
          <p:cNvPr id="283" name="Google Shape;283;p3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"/>
          <p:cNvSpPr txBox="1"/>
          <p:nvPr/>
        </p:nvSpPr>
        <p:spPr>
          <a:xfrm>
            <a:off x="5244409" y="4822051"/>
            <a:ext cx="39462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6300" dirty="0">
                <a:solidFill>
                  <a:schemeClr val="dk1">
                    <a:alpha val="30000"/>
                  </a:schemeClr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INSTALL</a:t>
            </a:r>
            <a:endParaRPr dirty="0">
              <a:solidFill>
                <a:srgbClr val="000000">
                  <a:alpha val="30000"/>
                </a:srgbClr>
              </a:solidFill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D12E6F6A-B985-1CE4-3916-C418A40BE952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4F0F2628-AC93-3575-6C7F-4EAC5694B991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t="4053" b="32163"/>
          <a:stretch/>
        </p:blipFill>
        <p:spPr>
          <a:xfrm>
            <a:off x="8312150" y="1684338"/>
            <a:ext cx="2312988" cy="2212975"/>
          </a:xfrm>
        </p:spPr>
      </p:pic>
      <p:sp>
        <p:nvSpPr>
          <p:cNvPr id="5" name="Google Shape;202;p1">
            <a:extLst>
              <a:ext uri="{FF2B5EF4-FFF2-40B4-BE49-F238E27FC236}">
                <a16:creationId xmlns:a16="http://schemas.microsoft.com/office/drawing/2014/main" id="{C8939501-920C-DCBC-067F-722DCD6BEEF6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Sidney Zhang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203;p1">
            <a:extLst>
              <a:ext uri="{FF2B5EF4-FFF2-40B4-BE49-F238E27FC236}">
                <a16:creationId xmlns:a16="http://schemas.microsoft.com/office/drawing/2014/main" id="{023E707E-719A-59C1-2DA7-D6C12331F056}"/>
              </a:ext>
            </a:extLst>
          </p:cNvPr>
          <p:cNvSpPr txBox="1"/>
          <p:nvPr/>
        </p:nvSpPr>
        <p:spPr>
          <a:xfrm>
            <a:off x="293567" y="6120294"/>
            <a:ext cx="180528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https://lyzhang.me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78306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Rectangle 464">
            <a:extLst>
              <a:ext uri="{FF2B5EF4-FFF2-40B4-BE49-F238E27FC236}">
                <a16:creationId xmlns:a16="http://schemas.microsoft.com/office/drawing/2014/main" id="{AC17ECB9-F5F3-3A0E-7CE5-073958DCAC21}"/>
              </a:ext>
            </a:extLst>
          </p:cNvPr>
          <p:cNvSpPr/>
          <p:nvPr/>
        </p:nvSpPr>
        <p:spPr>
          <a:xfrm>
            <a:off x="-12700" y="0"/>
            <a:ext cx="122046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Rectangle 447">
            <a:extLst>
              <a:ext uri="{FF2B5EF4-FFF2-40B4-BE49-F238E27FC236}">
                <a16:creationId xmlns:a16="http://schemas.microsoft.com/office/drawing/2014/main" id="{04E4FCCE-7713-D1E8-482F-83F92875F6E6}"/>
              </a:ext>
            </a:extLst>
          </p:cNvPr>
          <p:cNvSpPr/>
          <p:nvPr/>
        </p:nvSpPr>
        <p:spPr>
          <a:xfrm>
            <a:off x="8617199" y="1530"/>
            <a:ext cx="3574802" cy="6856469"/>
          </a:xfrm>
          <a:prstGeom prst="rect">
            <a:avLst/>
          </a:prstGeom>
          <a:solidFill>
            <a:srgbClr val="D8CB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CE2B9459-BEE5-C0A0-FBEE-79C87925EA95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5" name="Google Shape;435;p6"/>
          <p:cNvSpPr txBox="1"/>
          <p:nvPr/>
        </p:nvSpPr>
        <p:spPr>
          <a:xfrm>
            <a:off x="1460700" y="1543723"/>
            <a:ext cx="3700615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500" b="1" dirty="0">
                <a:solidFill>
                  <a:schemeClr val="dk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Poppins SemiBold" panose="00000700000000000000" pitchFamily="2" charset="0"/>
                <a:sym typeface="Poppins"/>
              </a:rPr>
              <a:t>下载</a:t>
            </a:r>
            <a:endParaRPr dirty="0">
              <a:latin typeface="思源宋体 Heavy" panose="02020900000000000000" pitchFamily="18" charset="-122"/>
              <a:ea typeface="思源宋体 Heavy" panose="02020900000000000000" pitchFamily="18" charset="-122"/>
              <a:cs typeface="Poppins SemiBold" panose="00000700000000000000" pitchFamily="2" charset="0"/>
            </a:endParaRPr>
          </a:p>
        </p:txBody>
      </p:sp>
      <p:sp>
        <p:nvSpPr>
          <p:cNvPr id="436" name="Google Shape;436;p6"/>
          <p:cNvSpPr txBox="1"/>
          <p:nvPr/>
        </p:nvSpPr>
        <p:spPr>
          <a:xfrm>
            <a:off x="1790647" y="3639612"/>
            <a:ext cx="879725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500" dirty="0">
                <a:solidFill>
                  <a:schemeClr val="dk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Open Sans"/>
                <a:sym typeface="Open Sans"/>
              </a:rPr>
              <a:t>下载</a:t>
            </a:r>
            <a:endParaRPr sz="1500" dirty="0">
              <a:solidFill>
                <a:schemeClr val="dk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Open Sans"/>
              <a:sym typeface="Open Sans"/>
            </a:endParaRPr>
          </a:p>
        </p:txBody>
      </p:sp>
      <p:sp>
        <p:nvSpPr>
          <p:cNvPr id="437" name="Google Shape;437;p6"/>
          <p:cNvSpPr txBox="1"/>
          <p:nvPr/>
        </p:nvSpPr>
        <p:spPr>
          <a:xfrm>
            <a:off x="1790647" y="2731844"/>
            <a:ext cx="811146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500" dirty="0">
                <a:solidFill>
                  <a:schemeClr val="dk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Open Sans"/>
                <a:sym typeface="Open Sans"/>
              </a:rPr>
              <a:t>官网</a:t>
            </a:r>
            <a:endParaRPr sz="1500" dirty="0">
              <a:solidFill>
                <a:schemeClr val="dk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Open Sans"/>
              <a:sym typeface="Open Sans"/>
            </a:endParaRPr>
          </a:p>
        </p:txBody>
      </p:sp>
      <p:sp>
        <p:nvSpPr>
          <p:cNvPr id="439" name="Google Shape;439;p6"/>
          <p:cNvSpPr txBox="1"/>
          <p:nvPr/>
        </p:nvSpPr>
        <p:spPr>
          <a:xfrm>
            <a:off x="2891181" y="3640402"/>
            <a:ext cx="3492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000000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  <a:cs typeface="Open Sans"/>
                <a:sym typeface="Open Sans"/>
              </a:rPr>
              <a:t>https://www.python.org/downloads/</a:t>
            </a:r>
            <a:endParaRPr b="1" i="0" dirty="0">
              <a:solidFill>
                <a:schemeClr val="dk1"/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  <a:cs typeface="Open Sans"/>
              <a:sym typeface="Open Sans"/>
            </a:endParaRPr>
          </a:p>
        </p:txBody>
      </p:sp>
      <p:sp>
        <p:nvSpPr>
          <p:cNvPr id="440" name="Google Shape;440;p6"/>
          <p:cNvSpPr txBox="1"/>
          <p:nvPr/>
        </p:nvSpPr>
        <p:spPr>
          <a:xfrm>
            <a:off x="2891181" y="2770316"/>
            <a:ext cx="3492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000000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  <a:cs typeface="Open Sans"/>
                <a:sym typeface="Open Sans"/>
              </a:rPr>
              <a:t>https://www.python.org/</a:t>
            </a:r>
            <a:endParaRPr b="1" i="0" dirty="0">
              <a:solidFill>
                <a:schemeClr val="dk1"/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  <a:cs typeface="Open Sans"/>
              <a:sym typeface="Open Sans"/>
            </a:endParaRPr>
          </a:p>
        </p:txBody>
      </p:sp>
      <p:sp>
        <p:nvSpPr>
          <p:cNvPr id="443" name="Google Shape;443;p6"/>
          <p:cNvSpPr txBox="1"/>
          <p:nvPr/>
        </p:nvSpPr>
        <p:spPr>
          <a:xfrm>
            <a:off x="2891181" y="4447083"/>
            <a:ext cx="3842128" cy="372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000000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  <a:cs typeface="Open Sans"/>
                <a:sym typeface="Open Sans"/>
              </a:rPr>
              <a:t>https://mirrors.huaweicloud.com/python/</a:t>
            </a:r>
            <a:endParaRPr b="1" i="0" dirty="0">
              <a:solidFill>
                <a:schemeClr val="dk1"/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  <a:cs typeface="Open Sans"/>
              <a:sym typeface="Open Sans"/>
            </a:endParaRPr>
          </a:p>
        </p:txBody>
      </p:sp>
      <p:sp>
        <p:nvSpPr>
          <p:cNvPr id="444" name="Google Shape;444;p6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" name="图片占位符 32" descr="电脑软件截图&#10;&#10;描述已自动生成">
            <a:extLst>
              <a:ext uri="{FF2B5EF4-FFF2-40B4-BE49-F238E27FC236}">
                <a16:creationId xmlns:a16="http://schemas.microsoft.com/office/drawing/2014/main" id="{9AF2C870-9078-FFBA-978E-B31CC4303BA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l="21" r="2360"/>
          <a:stretch/>
        </p:blipFill>
        <p:spPr>
          <a:xfrm>
            <a:off x="7526743" y="1543723"/>
            <a:ext cx="3519527" cy="3472863"/>
          </a:xfrm>
        </p:spPr>
      </p:pic>
      <p:sp>
        <p:nvSpPr>
          <p:cNvPr id="2" name="Google Shape;202;p1">
            <a:extLst>
              <a:ext uri="{FF2B5EF4-FFF2-40B4-BE49-F238E27FC236}">
                <a16:creationId xmlns:a16="http://schemas.microsoft.com/office/drawing/2014/main" id="{60D6B609-45E3-CB52-5D09-1BC31CBECF71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Sidney Zhang</a:t>
            </a:r>
            <a:endParaRPr lang="en-US" altLang="zh-CN"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Google Shape;203;p1">
            <a:extLst>
              <a:ext uri="{FF2B5EF4-FFF2-40B4-BE49-F238E27FC236}">
                <a16:creationId xmlns:a16="http://schemas.microsoft.com/office/drawing/2014/main" id="{D5110645-DE71-139F-CB18-6679D33C6591}"/>
              </a:ext>
            </a:extLst>
          </p:cNvPr>
          <p:cNvSpPr txBox="1"/>
          <p:nvPr/>
        </p:nvSpPr>
        <p:spPr>
          <a:xfrm>
            <a:off x="293567" y="6120294"/>
            <a:ext cx="180528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https://lyzhang.me</a:t>
            </a:r>
          </a:p>
        </p:txBody>
      </p:sp>
      <p:sp>
        <p:nvSpPr>
          <p:cNvPr id="34" name="Google Shape;436;p6">
            <a:extLst>
              <a:ext uri="{FF2B5EF4-FFF2-40B4-BE49-F238E27FC236}">
                <a16:creationId xmlns:a16="http://schemas.microsoft.com/office/drawing/2014/main" id="{9021A824-00C4-D088-8AA5-6DC843702C11}"/>
              </a:ext>
            </a:extLst>
          </p:cNvPr>
          <p:cNvSpPr txBox="1"/>
          <p:nvPr/>
        </p:nvSpPr>
        <p:spPr>
          <a:xfrm>
            <a:off x="1790647" y="4471704"/>
            <a:ext cx="1100532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500" dirty="0">
                <a:solidFill>
                  <a:schemeClr val="dk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Open Sans"/>
                <a:sym typeface="Open Sans"/>
              </a:rPr>
              <a:t>下载镜像</a:t>
            </a:r>
            <a:endParaRPr sz="1500" dirty="0">
              <a:solidFill>
                <a:schemeClr val="dk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Open Sans"/>
              <a:sym typeface="Open Sans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0073FAEE-6410-74A7-1E67-D9DF384F0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7596" y="4353745"/>
            <a:ext cx="1278674" cy="132568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Rectangle 519">
            <a:extLst>
              <a:ext uri="{FF2B5EF4-FFF2-40B4-BE49-F238E27FC236}">
                <a16:creationId xmlns:a16="http://schemas.microsoft.com/office/drawing/2014/main" id="{28DF781D-BEB7-71A1-53B2-71AAEF8957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7D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Google Shape;484;p7"/>
          <p:cNvSpPr txBox="1"/>
          <p:nvPr/>
        </p:nvSpPr>
        <p:spPr>
          <a:xfrm>
            <a:off x="1460699" y="1543723"/>
            <a:ext cx="4081117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500" b="1" dirty="0">
                <a:solidFill>
                  <a:schemeClr val="dk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Poppins SemiBold" panose="00000700000000000000" pitchFamily="2" charset="0"/>
                <a:sym typeface="Poppins"/>
              </a:rPr>
              <a:t>打开</a:t>
            </a:r>
            <a:r>
              <a:rPr lang="en-US" altLang="zh-CN" sz="4500" b="1" dirty="0">
                <a:solidFill>
                  <a:schemeClr val="dk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Poppins SemiBold" panose="00000700000000000000" pitchFamily="2" charset="0"/>
                <a:sym typeface="Poppins"/>
              </a:rPr>
              <a:t>Python</a:t>
            </a:r>
            <a:endParaRPr dirty="0">
              <a:latin typeface="思源宋体 Heavy" panose="02020900000000000000" pitchFamily="18" charset="-122"/>
              <a:ea typeface="思源宋体 Heavy" panose="02020900000000000000" pitchFamily="18" charset="-122"/>
              <a:cs typeface="Poppins SemiBold" panose="00000700000000000000" pitchFamily="2" charset="0"/>
            </a:endParaRPr>
          </a:p>
        </p:txBody>
      </p:sp>
      <p:sp>
        <p:nvSpPr>
          <p:cNvPr id="486" name="Google Shape;486;p7"/>
          <p:cNvSpPr txBox="1"/>
          <p:nvPr/>
        </p:nvSpPr>
        <p:spPr>
          <a:xfrm>
            <a:off x="1144587" y="4532117"/>
            <a:ext cx="1533562" cy="47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0" i="0" dirty="0">
                <a:solidFill>
                  <a:srgbClr val="000000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  <a:cs typeface="Open Sans"/>
                <a:sym typeface="Open Sans"/>
              </a:rPr>
              <a:t>CMD</a:t>
            </a:r>
          </a:p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0" i="0" dirty="0">
                <a:solidFill>
                  <a:srgbClr val="000000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  <a:cs typeface="Open Sans"/>
                <a:sym typeface="Open Sans"/>
              </a:rPr>
              <a:t>命令行提示符</a:t>
            </a:r>
            <a:endParaRPr b="1" i="0" dirty="0">
              <a:solidFill>
                <a:schemeClr val="dk1"/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  <a:cs typeface="Open Sans"/>
              <a:sym typeface="Open Sans"/>
            </a:endParaRPr>
          </a:p>
        </p:txBody>
      </p:sp>
      <p:sp>
        <p:nvSpPr>
          <p:cNvPr id="489" name="Google Shape;489;p7"/>
          <p:cNvSpPr txBox="1"/>
          <p:nvPr/>
        </p:nvSpPr>
        <p:spPr>
          <a:xfrm>
            <a:off x="2908300" y="4666155"/>
            <a:ext cx="1441835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0" i="0" dirty="0">
                <a:solidFill>
                  <a:srgbClr val="000000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  <a:cs typeface="Open Sans"/>
                <a:sym typeface="Open Sans"/>
              </a:rPr>
              <a:t>PowerShell</a:t>
            </a:r>
            <a:endParaRPr b="1" i="0" dirty="0">
              <a:solidFill>
                <a:schemeClr val="dk1"/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  <a:cs typeface="Open Sans"/>
              <a:sym typeface="Open Sans"/>
            </a:endParaRPr>
          </a:p>
        </p:txBody>
      </p:sp>
      <p:sp>
        <p:nvSpPr>
          <p:cNvPr id="492" name="Google Shape;492;p7"/>
          <p:cNvSpPr txBox="1"/>
          <p:nvPr/>
        </p:nvSpPr>
        <p:spPr>
          <a:xfrm>
            <a:off x="4668637" y="4628296"/>
            <a:ext cx="1382831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0" i="0" dirty="0">
                <a:solidFill>
                  <a:srgbClr val="000000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  <a:cs typeface="Open Sans"/>
                <a:sym typeface="Open Sans"/>
              </a:rPr>
              <a:t>Terminal</a:t>
            </a:r>
            <a:endParaRPr b="1" i="0" dirty="0">
              <a:solidFill>
                <a:schemeClr val="dk1"/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  <a:cs typeface="Open Sans"/>
              <a:sym typeface="Open Sans"/>
            </a:endParaRPr>
          </a:p>
        </p:txBody>
      </p:sp>
      <p:sp>
        <p:nvSpPr>
          <p:cNvPr id="494" name="Google Shape;494;p7"/>
          <p:cNvSpPr txBox="1"/>
          <p:nvPr/>
        </p:nvSpPr>
        <p:spPr>
          <a:xfrm>
            <a:off x="7609789" y="2438400"/>
            <a:ext cx="27393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solidFill>
                  <a:schemeClr val="dk1"/>
                </a:solidFill>
                <a:latin typeface="思源宋体" panose="02020400000000000000" pitchFamily="18" charset="-122"/>
                <a:ea typeface="思源宋体" panose="02020400000000000000" pitchFamily="18" charset="-122"/>
                <a:cs typeface="Poppins SemiBold" panose="00000700000000000000" pitchFamily="2" charset="0"/>
                <a:sym typeface="Arial"/>
              </a:rPr>
              <a:t>选择任意命令行工具</a:t>
            </a:r>
            <a:endParaRPr sz="2000" b="0" i="0" dirty="0">
              <a:solidFill>
                <a:schemeClr val="dk1"/>
              </a:solidFill>
              <a:latin typeface="思源宋体" panose="02020400000000000000" pitchFamily="18" charset="-122"/>
              <a:ea typeface="思源宋体" panose="02020400000000000000" pitchFamily="18" charset="-122"/>
              <a:cs typeface="Poppins SemiBold" panose="00000700000000000000" pitchFamily="2" charset="0"/>
              <a:sym typeface="Arial"/>
            </a:endParaRPr>
          </a:p>
        </p:txBody>
      </p:sp>
      <p:sp>
        <p:nvSpPr>
          <p:cNvPr id="495" name="Google Shape;495;p7"/>
          <p:cNvSpPr txBox="1"/>
          <p:nvPr/>
        </p:nvSpPr>
        <p:spPr>
          <a:xfrm>
            <a:off x="7618796" y="3062108"/>
            <a:ext cx="3329807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输入：</a:t>
            </a:r>
            <a:r>
              <a:rPr lang="en-US" sz="1000" dirty="0">
                <a:latin typeface="Open Sans"/>
                <a:ea typeface="Open Sans"/>
                <a:cs typeface="Open Sans"/>
                <a:sym typeface="Open Sans"/>
              </a:rPr>
              <a:t>`Python --version`</a:t>
            </a:r>
            <a:endParaRPr sz="10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96" name="Google Shape;496;p7"/>
          <p:cNvCxnSpPr/>
          <p:nvPr/>
        </p:nvCxnSpPr>
        <p:spPr>
          <a:xfrm>
            <a:off x="7234285" y="2438400"/>
            <a:ext cx="0" cy="2295525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97" name="Google Shape;497;p7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CA837334-E5C3-8004-14EC-2A05DB812C95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" name="图片占位符 32" descr="手机屏幕的截图&#10;&#10;描述已自动生成">
            <a:extLst>
              <a:ext uri="{FF2B5EF4-FFF2-40B4-BE49-F238E27FC236}">
                <a16:creationId xmlns:a16="http://schemas.microsoft.com/office/drawing/2014/main" id="{C7AE2DB2-78D5-CF4E-2601-9D012D6C5DA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l="-1806" t="-67" r="39606" b="67"/>
          <a:stretch/>
        </p:blipFill>
        <p:spPr>
          <a:xfrm>
            <a:off x="1144588" y="3389313"/>
            <a:ext cx="1619250" cy="1150937"/>
          </a:xfrm>
        </p:spPr>
      </p:pic>
      <p:pic>
        <p:nvPicPr>
          <p:cNvPr id="35" name="图片占位符 34" descr="电脑萤幕画面&#10;&#10;描述已自动生成">
            <a:extLst>
              <a:ext uri="{FF2B5EF4-FFF2-40B4-BE49-F238E27FC236}">
                <a16:creationId xmlns:a16="http://schemas.microsoft.com/office/drawing/2014/main" id="{E21ED3D1-376A-E75F-FDF3-98252C178B1B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 rotWithShape="1">
          <a:blip r:embed="rId4"/>
          <a:srcRect l="-299" t="935" r="24161" b="-935"/>
          <a:stretch/>
        </p:blipFill>
        <p:spPr>
          <a:xfrm>
            <a:off x="2908300" y="3389313"/>
            <a:ext cx="1620838" cy="1150937"/>
          </a:xfrm>
        </p:spPr>
      </p:pic>
      <p:pic>
        <p:nvPicPr>
          <p:cNvPr id="37" name="图片占位符 36" descr="图形用户界面, 文本&#10;&#10;描述已自动生成">
            <a:extLst>
              <a:ext uri="{FF2B5EF4-FFF2-40B4-BE49-F238E27FC236}">
                <a16:creationId xmlns:a16="http://schemas.microsoft.com/office/drawing/2014/main" id="{70F42282-0824-3EDF-7EA5-1CDEAB72F60C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 rotWithShape="1">
          <a:blip r:embed="rId5"/>
          <a:srcRect l="19794" r="11187" b="21675"/>
          <a:stretch/>
        </p:blipFill>
        <p:spPr>
          <a:xfrm>
            <a:off x="4673600" y="3389313"/>
            <a:ext cx="1619250" cy="1150937"/>
          </a:xfrm>
        </p:spPr>
      </p:pic>
      <p:sp>
        <p:nvSpPr>
          <p:cNvPr id="2" name="Google Shape;202;p1">
            <a:extLst>
              <a:ext uri="{FF2B5EF4-FFF2-40B4-BE49-F238E27FC236}">
                <a16:creationId xmlns:a16="http://schemas.microsoft.com/office/drawing/2014/main" id="{3E661477-AE46-10CF-0B54-176EE76DCE1F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Sidney Zhang</a:t>
            </a:r>
            <a:endParaRPr lang="en-US" altLang="zh-CN"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Google Shape;203;p1">
            <a:extLst>
              <a:ext uri="{FF2B5EF4-FFF2-40B4-BE49-F238E27FC236}">
                <a16:creationId xmlns:a16="http://schemas.microsoft.com/office/drawing/2014/main" id="{98743CD4-429A-9EA8-19A5-1C3EF3B4FB5F}"/>
              </a:ext>
            </a:extLst>
          </p:cNvPr>
          <p:cNvSpPr txBox="1"/>
          <p:nvPr/>
        </p:nvSpPr>
        <p:spPr>
          <a:xfrm>
            <a:off x="293567" y="6120294"/>
            <a:ext cx="180528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https://lyzhang.me</a:t>
            </a:r>
          </a:p>
        </p:txBody>
      </p:sp>
      <p:pic>
        <p:nvPicPr>
          <p:cNvPr id="39" name="图片 38" descr="文本&#10;&#10;描述已自动生成">
            <a:extLst>
              <a:ext uri="{FF2B5EF4-FFF2-40B4-BE49-F238E27FC236}">
                <a16:creationId xmlns:a16="http://schemas.microsoft.com/office/drawing/2014/main" id="{A06C3F6B-ADF1-A1C8-1249-225DCDA53D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2509" y="3789063"/>
            <a:ext cx="2905530" cy="74305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Rectangle 527">
            <a:extLst>
              <a:ext uri="{FF2B5EF4-FFF2-40B4-BE49-F238E27FC236}">
                <a16:creationId xmlns:a16="http://schemas.microsoft.com/office/drawing/2014/main" id="{BEF4B79C-020D-A97E-F31A-9BAE971E31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6" name="Google Shape;566;p8"/>
          <p:cNvSpPr txBox="1"/>
          <p:nvPr/>
        </p:nvSpPr>
        <p:spPr>
          <a:xfrm>
            <a:off x="1460699" y="1543723"/>
            <a:ext cx="3238299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500" b="1" dirty="0">
                <a:solidFill>
                  <a:schemeClr val="dk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Poppins SemiBold" panose="00000700000000000000" pitchFamily="2" charset="0"/>
                <a:sym typeface="Poppins"/>
              </a:rPr>
              <a:t>基本配置</a:t>
            </a:r>
            <a:endParaRPr dirty="0">
              <a:latin typeface="思源宋体 Heavy" panose="02020900000000000000" pitchFamily="18" charset="-122"/>
              <a:ea typeface="思源宋体 Heavy" panose="02020900000000000000" pitchFamily="18" charset="-122"/>
              <a:cs typeface="Poppins SemiBold" panose="00000700000000000000" pitchFamily="2" charset="0"/>
            </a:endParaRPr>
          </a:p>
        </p:txBody>
      </p:sp>
      <p:cxnSp>
        <p:nvCxnSpPr>
          <p:cNvPr id="567" name="Google Shape;567;p8"/>
          <p:cNvCxnSpPr/>
          <p:nvPr/>
        </p:nvCxnSpPr>
        <p:spPr>
          <a:xfrm>
            <a:off x="5759924" y="2343150"/>
            <a:ext cx="0" cy="2295525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76" name="Google Shape;576;p8"/>
          <p:cNvSpPr txBox="1"/>
          <p:nvPr/>
        </p:nvSpPr>
        <p:spPr>
          <a:xfrm>
            <a:off x="6389991" y="1961943"/>
            <a:ext cx="1531326" cy="47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500" dirty="0">
                <a:solidFill>
                  <a:schemeClr val="dk1"/>
                </a:solidFill>
                <a:latin typeface="思源宋体" panose="02020400000000000000" pitchFamily="18" charset="-122"/>
                <a:ea typeface="思源宋体" panose="02020400000000000000" pitchFamily="18" charset="-122"/>
                <a:sym typeface="Arial"/>
              </a:rPr>
              <a:t>环境变量</a:t>
            </a:r>
            <a:endParaRPr sz="2500" b="0" i="0" dirty="0">
              <a:solidFill>
                <a:schemeClr val="dk1"/>
              </a:solidFill>
              <a:latin typeface="思源宋体" panose="02020400000000000000" pitchFamily="18" charset="-122"/>
              <a:ea typeface="思源宋体" panose="02020400000000000000" pitchFamily="18" charset="-122"/>
              <a:sym typeface="Arial"/>
            </a:endParaRPr>
          </a:p>
        </p:txBody>
      </p:sp>
      <p:sp>
        <p:nvSpPr>
          <p:cNvPr id="577" name="Google Shape;577;p8"/>
          <p:cNvSpPr txBox="1"/>
          <p:nvPr/>
        </p:nvSpPr>
        <p:spPr>
          <a:xfrm>
            <a:off x="9460806" y="2758265"/>
            <a:ext cx="1513629" cy="1138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dk1"/>
                </a:solidFill>
                <a:latin typeface="思源宋体" panose="02020400000000000000" pitchFamily="18" charset="-122"/>
                <a:ea typeface="思源宋体" panose="02020400000000000000" pitchFamily="18" charset="-122"/>
                <a:sym typeface="Arial"/>
              </a:rPr>
              <a:t>三个文件地址</a:t>
            </a:r>
            <a:endParaRPr lang="en-US" altLang="zh-CN" dirty="0">
              <a:solidFill>
                <a:schemeClr val="dk1"/>
              </a:solidFill>
              <a:latin typeface="思源宋体" panose="02020400000000000000" pitchFamily="18" charset="-122"/>
              <a:ea typeface="思源宋体" panose="02020400000000000000" pitchFamily="18" charset="-122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思源宋体" panose="02020400000000000000" pitchFamily="18" charset="-122"/>
              <a:ea typeface="思源宋体" panose="02020400000000000000" pitchFamily="18" charset="-122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altLang="en-US" sz="1000" dirty="0">
                <a:solidFill>
                  <a:schemeClr val="dk1"/>
                </a:solidFill>
                <a:latin typeface="思源宋体" panose="02020400000000000000" pitchFamily="18" charset="-122"/>
                <a:ea typeface="思源宋体" panose="02020400000000000000" pitchFamily="18" charset="-122"/>
                <a:sym typeface="Arial"/>
              </a:rPr>
              <a:t>安装目录</a:t>
            </a:r>
            <a:endParaRPr lang="en-US" altLang="zh-CN" sz="1000" dirty="0">
              <a:solidFill>
                <a:schemeClr val="dk1"/>
              </a:solidFill>
              <a:latin typeface="思源宋体" panose="02020400000000000000" pitchFamily="18" charset="-122"/>
              <a:ea typeface="思源宋体" panose="02020400000000000000" pitchFamily="18" charset="-122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altLang="en-US" sz="1000" dirty="0">
                <a:solidFill>
                  <a:schemeClr val="dk1"/>
                </a:solidFill>
                <a:latin typeface="思源宋体" panose="02020400000000000000" pitchFamily="18" charset="-122"/>
                <a:ea typeface="思源宋体" panose="02020400000000000000" pitchFamily="18" charset="-122"/>
              </a:rPr>
              <a:t>安装目录中的一个脚本目录</a:t>
            </a:r>
            <a:endParaRPr lang="en-US" altLang="zh-CN" sz="1000" dirty="0">
              <a:solidFill>
                <a:schemeClr val="dk1"/>
              </a:solidFill>
              <a:latin typeface="思源宋体" panose="02020400000000000000" pitchFamily="18" charset="-122"/>
              <a:ea typeface="思源宋体" panose="02020400000000000000" pitchFamily="18" charset="-122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altLang="en-US" sz="1000" dirty="0">
                <a:solidFill>
                  <a:schemeClr val="dk1"/>
                </a:solidFill>
                <a:latin typeface="思源宋体" panose="02020400000000000000" pitchFamily="18" charset="-122"/>
                <a:ea typeface="思源宋体" panose="02020400000000000000" pitchFamily="18" charset="-122"/>
                <a:sym typeface="Arial"/>
              </a:rPr>
              <a:t>用户脚本目录</a:t>
            </a:r>
            <a:endParaRPr sz="1000" dirty="0">
              <a:solidFill>
                <a:schemeClr val="dk1"/>
              </a:solidFill>
              <a:latin typeface="思源宋体" panose="02020400000000000000" pitchFamily="18" charset="-122"/>
              <a:ea typeface="思源宋体" panose="02020400000000000000" pitchFamily="18" charset="-122"/>
              <a:sym typeface="Arial"/>
            </a:endParaRPr>
          </a:p>
        </p:txBody>
      </p:sp>
      <p:sp>
        <p:nvSpPr>
          <p:cNvPr id="579" name="Google Shape;579;p8"/>
          <p:cNvSpPr txBox="1"/>
          <p:nvPr/>
        </p:nvSpPr>
        <p:spPr>
          <a:xfrm>
            <a:off x="6410523" y="2704405"/>
            <a:ext cx="2642385" cy="124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zh-CN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`C:\Program Files\Python312\` </a:t>
            </a:r>
            <a:endParaRPr lang="en-US" altLang="zh-CN" sz="1000" b="1" dirty="0">
              <a:solidFill>
                <a:schemeClr val="dk1"/>
              </a:solidFill>
              <a:effectLst/>
              <a:latin typeface="Open Sans"/>
              <a:ea typeface="Open Sans"/>
              <a:cs typeface="Open Sans"/>
              <a:sym typeface="Open Sans"/>
            </a:endParaRPr>
          </a:p>
          <a:p>
            <a:pPr marL="228600" indent="-228600">
              <a:lnSpc>
                <a:spcPct val="150000"/>
              </a:lnSpc>
              <a:buFont typeface="Arial"/>
              <a:buAutoNum type="arabicPeriod"/>
            </a:pPr>
            <a:r>
              <a:rPr lang="en-US" altLang="zh-CN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`C:\Program Files\Python312\Scripts\`</a:t>
            </a:r>
            <a:endParaRPr lang="en-US" altLang="zh-CN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228600" indent="-228600">
              <a:lnSpc>
                <a:spcPct val="150000"/>
              </a:lnSpc>
              <a:buFont typeface="Arial"/>
              <a:buAutoNum type="arabicPeriod"/>
            </a:pPr>
            <a:r>
              <a:rPr lang="en-US" altLang="zh-CN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`C:\Users\[YourName]\AppData\Roaming\Python\Python312\Scripts`</a:t>
            </a:r>
            <a:endParaRPr lang="en-US" altLang="zh-CN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80" name="Google Shape;580;p8"/>
          <p:cNvSpPr txBox="1"/>
          <p:nvPr/>
        </p:nvSpPr>
        <p:spPr>
          <a:xfrm>
            <a:off x="1459211" y="2438956"/>
            <a:ext cx="3329807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latin typeface="思源黑体 ExtraLight" panose="020B0200000000000000" pitchFamily="34" charset="-122"/>
                <a:ea typeface="思源黑体 ExtraLight" panose="020B0200000000000000" pitchFamily="34" charset="-122"/>
                <a:cs typeface="Open Sans"/>
                <a:sym typeface="Open Sans"/>
              </a:rPr>
              <a:t>环境变量和 </a:t>
            </a:r>
            <a:r>
              <a:rPr lang="en-US" altLang="zh-CN" sz="1000" dirty="0">
                <a:latin typeface="思源黑体 ExtraLight" panose="020B0200000000000000" pitchFamily="34" charset="-122"/>
                <a:ea typeface="思源黑体 ExtraLight" panose="020B0200000000000000" pitchFamily="34" charset="-122"/>
                <a:cs typeface="Open Sans"/>
                <a:sym typeface="Open Sans"/>
              </a:rPr>
              <a:t>`</a:t>
            </a:r>
            <a:r>
              <a:rPr lang="en-US" altLang="zh-CN" sz="1000" b="0" i="0" dirty="0">
                <a:solidFill>
                  <a:srgbClr val="000000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  <a:cs typeface="Open Sans"/>
                <a:sym typeface="Open Sans"/>
              </a:rPr>
              <a:t>pip` </a:t>
            </a:r>
            <a:r>
              <a:rPr lang="zh-CN" altLang="en-US" sz="1000" b="0" i="0" dirty="0">
                <a:solidFill>
                  <a:srgbClr val="000000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  <a:cs typeface="Open Sans"/>
                <a:sym typeface="Open Sans"/>
              </a:rPr>
              <a:t>的优化更新。</a:t>
            </a:r>
            <a:endParaRPr sz="1000" b="1" i="0" dirty="0">
              <a:solidFill>
                <a:schemeClr val="dk1"/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  <a:cs typeface="Open Sans"/>
              <a:sym typeface="Open Sans"/>
            </a:endParaRPr>
          </a:p>
        </p:txBody>
      </p:sp>
      <p:cxnSp>
        <p:nvCxnSpPr>
          <p:cNvPr id="581" name="Google Shape;581;p8"/>
          <p:cNvCxnSpPr/>
          <p:nvPr/>
        </p:nvCxnSpPr>
        <p:spPr>
          <a:xfrm>
            <a:off x="9282627" y="2617836"/>
            <a:ext cx="0" cy="1457325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2" name="Google Shape;582;p8"/>
          <p:cNvSpPr txBox="1"/>
          <p:nvPr/>
        </p:nvSpPr>
        <p:spPr>
          <a:xfrm>
            <a:off x="6410523" y="4458339"/>
            <a:ext cx="4259536" cy="119259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100" b="0" i="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FiraCode Nerd Font" panose="02000009000000000000" pitchFamily="50" charset="0"/>
                <a:sym typeface="Open Sans"/>
              </a:rPr>
              <a:t>优化 </a:t>
            </a:r>
            <a:r>
              <a:rPr lang="en-US" altLang="zh-CN" sz="1100" b="0" i="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FiraCode Nerd Font" panose="02000009000000000000" pitchFamily="50" charset="0"/>
                <a:sym typeface="Open Sans"/>
              </a:rPr>
              <a:t>pip </a:t>
            </a:r>
            <a:r>
              <a:rPr lang="zh-CN" altLang="en-US" sz="1100" b="0" i="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FiraCode Nerd Font" panose="02000009000000000000" pitchFamily="50" charset="0"/>
                <a:sym typeface="Open Sans"/>
              </a:rPr>
              <a:t>使用：</a:t>
            </a:r>
            <a:endParaRPr lang="en-US" altLang="zh-CN" sz="1100" b="0" i="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FiraCode Nerd Font" panose="02000009000000000000" pitchFamily="50" charset="0"/>
              <a:sym typeface="Open Sans"/>
            </a:endParaRPr>
          </a:p>
          <a:p>
            <a:endParaRPr lang="en-US" altLang="zh-CN" sz="1100" b="0" dirty="0">
              <a:solidFill>
                <a:srgbClr val="DCDCAA"/>
              </a:solidFill>
              <a:effectLst/>
              <a:latin typeface="FiraCode Nerd Font" panose="02000009000000000000" pitchFamily="50" charset="0"/>
              <a:ea typeface="FiraCode Nerd Font" panose="02000009000000000000" pitchFamily="50" charset="0"/>
              <a:cs typeface="FiraCode Nerd Font" panose="02000009000000000000" pitchFamily="50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sz="1100" b="0" dirty="0">
                <a:solidFill>
                  <a:srgbClr val="DCDCAA"/>
                </a:solidFill>
                <a:effectLst/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python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 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-m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 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pip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 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config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 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set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 </a:t>
            </a:r>
            <a:r>
              <a:rPr lang="en-US" altLang="zh-CN" sz="1100" b="0" dirty="0" err="1">
                <a:solidFill>
                  <a:srgbClr val="CE9178"/>
                </a:solidFill>
                <a:effectLst/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global.index-url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 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https://mirrors.aliyun.com/pypi/simple/</a:t>
            </a:r>
            <a:endParaRPr lang="en-US" altLang="zh-CN" sz="1100" b="0" dirty="0">
              <a:solidFill>
                <a:srgbClr val="CCCCCC"/>
              </a:solidFill>
              <a:effectLst/>
              <a:latin typeface="FiraCode Nerd Font" panose="02000009000000000000" pitchFamily="50" charset="0"/>
              <a:ea typeface="FiraCode Nerd Font" panose="02000009000000000000" pitchFamily="50" charset="0"/>
              <a:cs typeface="FiraCode Nerd Font" panose="02000009000000000000" pitchFamily="50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sz="1100" b="0" dirty="0">
                <a:solidFill>
                  <a:srgbClr val="DCDCAA"/>
                </a:solidFill>
                <a:effectLst/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python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 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-m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 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pip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 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config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 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set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 </a:t>
            </a:r>
            <a:r>
              <a:rPr lang="en-US" altLang="zh-CN" sz="1100" b="0" dirty="0" err="1">
                <a:solidFill>
                  <a:srgbClr val="CE9178"/>
                </a:solidFill>
                <a:effectLst/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install.trusted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-host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 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https://mirrors.aliyun.com/</a:t>
            </a:r>
            <a:endParaRPr lang="en-US" altLang="zh-CN" sz="1100" b="0" dirty="0">
              <a:solidFill>
                <a:srgbClr val="CCCCCC"/>
              </a:solidFill>
              <a:effectLst/>
              <a:latin typeface="FiraCode Nerd Font" panose="02000009000000000000" pitchFamily="50" charset="0"/>
              <a:ea typeface="FiraCode Nerd Font" panose="02000009000000000000" pitchFamily="50" charset="0"/>
              <a:cs typeface="FiraCode Nerd Font" panose="02000009000000000000" pitchFamily="50" charset="0"/>
            </a:endParaRPr>
          </a:p>
        </p:txBody>
      </p:sp>
      <p:cxnSp>
        <p:nvCxnSpPr>
          <p:cNvPr id="583" name="Google Shape;583;p8"/>
          <p:cNvCxnSpPr/>
          <p:nvPr/>
        </p:nvCxnSpPr>
        <p:spPr>
          <a:xfrm>
            <a:off x="6410523" y="2505103"/>
            <a:ext cx="4490404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4" name="Google Shape;584;p8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A95B5C56-D24C-6A21-ED52-A3CD5772820C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" name="图片占位符 32">
            <a:extLst>
              <a:ext uri="{FF2B5EF4-FFF2-40B4-BE49-F238E27FC236}">
                <a16:creationId xmlns:a16="http://schemas.microsoft.com/office/drawing/2014/main" id="{EDADDE93-6089-9CDF-DC31-80520B2FB290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l="87" t="-136" r="42809" b="136"/>
          <a:stretch/>
        </p:blipFill>
        <p:spPr>
          <a:xfrm>
            <a:off x="1459213" y="3936627"/>
            <a:ext cx="3849320" cy="1043425"/>
          </a:xfrm>
        </p:spPr>
      </p:pic>
      <p:sp>
        <p:nvSpPr>
          <p:cNvPr id="2" name="Google Shape;202;p1">
            <a:extLst>
              <a:ext uri="{FF2B5EF4-FFF2-40B4-BE49-F238E27FC236}">
                <a16:creationId xmlns:a16="http://schemas.microsoft.com/office/drawing/2014/main" id="{9E4788C9-DBC2-EB61-E740-66A690BBB586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Sidney Zhang</a:t>
            </a:r>
            <a:endParaRPr lang="en-US" altLang="zh-CN"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Google Shape;203;p1">
            <a:extLst>
              <a:ext uri="{FF2B5EF4-FFF2-40B4-BE49-F238E27FC236}">
                <a16:creationId xmlns:a16="http://schemas.microsoft.com/office/drawing/2014/main" id="{637E1BDB-A5BE-A170-C6BC-1E7F6F626C9E}"/>
              </a:ext>
            </a:extLst>
          </p:cNvPr>
          <p:cNvSpPr txBox="1"/>
          <p:nvPr/>
        </p:nvSpPr>
        <p:spPr>
          <a:xfrm>
            <a:off x="293567" y="6120294"/>
            <a:ext cx="180528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https://lyzhang.me</a:t>
            </a:r>
          </a:p>
        </p:txBody>
      </p:sp>
      <p:sp>
        <p:nvSpPr>
          <p:cNvPr id="34" name="Google Shape;579;p8">
            <a:extLst>
              <a:ext uri="{FF2B5EF4-FFF2-40B4-BE49-F238E27FC236}">
                <a16:creationId xmlns:a16="http://schemas.microsoft.com/office/drawing/2014/main" id="{B210B40E-9CBC-AFFE-B3D0-AEAA54E5048F}"/>
              </a:ext>
            </a:extLst>
          </p:cNvPr>
          <p:cNvSpPr txBox="1"/>
          <p:nvPr/>
        </p:nvSpPr>
        <p:spPr>
          <a:xfrm>
            <a:off x="1459211" y="5059177"/>
            <a:ext cx="3849321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如果你的安装</a:t>
            </a:r>
            <a:r>
              <a:rPr lang="zh-CN" altLang="en-US" sz="1000" dirty="0">
                <a:latin typeface="Open Sans"/>
                <a:ea typeface="Open Sans"/>
                <a:cs typeface="Open Sans"/>
                <a:sym typeface="Open Sans"/>
              </a:rPr>
              <a:t>版本比较新，那么更新</a:t>
            </a:r>
            <a:r>
              <a:rPr lang="en-US" altLang="zh-CN" sz="1000" dirty="0">
                <a:latin typeface="Open Sans"/>
                <a:ea typeface="Open Sans"/>
                <a:cs typeface="Open Sans"/>
                <a:sym typeface="Open Sans"/>
              </a:rPr>
              <a:t>pip</a:t>
            </a:r>
            <a:r>
              <a:rPr lang="zh-CN" altLang="en-US" sz="1000" dirty="0">
                <a:latin typeface="Open Sans"/>
                <a:ea typeface="Open Sans"/>
                <a:cs typeface="Open Sans"/>
                <a:sym typeface="Open Sans"/>
              </a:rPr>
              <a:t>就会提示已是最新版本。</a:t>
            </a:r>
            <a:endParaRPr sz="10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" name="Google Shape;582;p8">
            <a:extLst>
              <a:ext uri="{FF2B5EF4-FFF2-40B4-BE49-F238E27FC236}">
                <a16:creationId xmlns:a16="http://schemas.microsoft.com/office/drawing/2014/main" id="{8AD6129E-2A2A-D522-FB5B-3DE3284FE11F}"/>
              </a:ext>
            </a:extLst>
          </p:cNvPr>
          <p:cNvSpPr txBox="1"/>
          <p:nvPr/>
        </p:nvSpPr>
        <p:spPr>
          <a:xfrm>
            <a:off x="1493779" y="2957463"/>
            <a:ext cx="3205219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zh-CN" altLang="en-US" sz="1100" i="0" dirty="0">
                <a:solidFill>
                  <a:srgbClr val="000000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Open Sans"/>
                <a:sym typeface="Open Sans"/>
              </a:rPr>
              <a:t>先把三个文件夹地址添加到环境变量中。</a:t>
            </a:r>
            <a:endParaRPr lang="en-US" altLang="zh-CN" sz="1100" i="0" dirty="0">
              <a:solidFill>
                <a:srgbClr val="000000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Open Sans"/>
              <a:sym typeface="Open Sans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zh-CN" altLang="en-US" sz="1100" i="0" dirty="0">
                <a:solidFill>
                  <a:schemeClr val="dk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Open Sans"/>
                <a:sym typeface="Open Sans"/>
              </a:rPr>
              <a:t>更新 </a:t>
            </a:r>
            <a:r>
              <a:rPr lang="en-US" altLang="zh-CN" sz="1100" i="0" dirty="0">
                <a:solidFill>
                  <a:schemeClr val="dk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Open Sans"/>
                <a:sym typeface="Open Sans"/>
              </a:rPr>
              <a:t>pip</a:t>
            </a:r>
            <a:r>
              <a:rPr lang="zh-CN" altLang="en-US" sz="1100" dirty="0">
                <a:solidFill>
                  <a:schemeClr val="dk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Open Sans"/>
                <a:sym typeface="Open Sans"/>
              </a:rPr>
              <a:t>。</a:t>
            </a:r>
            <a:endParaRPr sz="1100" i="0" dirty="0">
              <a:solidFill>
                <a:schemeClr val="dk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Rectangle 12">
            <a:extLst>
              <a:ext uri="{FF2B5EF4-FFF2-40B4-BE49-F238E27FC236}">
                <a16:creationId xmlns:a16="http://schemas.microsoft.com/office/drawing/2014/main" id="{77136968-0E4F-12BD-6059-83E8FA11B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1999" cy="6857999"/>
          </a:xfrm>
          <a:prstGeom prst="rect">
            <a:avLst/>
          </a:prstGeom>
          <a:solidFill>
            <a:srgbClr val="EBE3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04" name="Google Shape;704;p11"/>
          <p:cNvSpPr txBox="1"/>
          <p:nvPr/>
        </p:nvSpPr>
        <p:spPr>
          <a:xfrm>
            <a:off x="1460701" y="1658023"/>
            <a:ext cx="369319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500" b="1" dirty="0">
                <a:solidFill>
                  <a:schemeClr val="dk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Poppins SemiBold" panose="00000700000000000000" pitchFamily="2" charset="0"/>
                <a:sym typeface="Poppins"/>
              </a:rPr>
              <a:t>运行</a:t>
            </a:r>
            <a:r>
              <a:rPr lang="en-US" altLang="zh-CN" sz="4500" b="1" dirty="0">
                <a:solidFill>
                  <a:schemeClr val="dk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Poppins SemiBold" panose="00000700000000000000" pitchFamily="2" charset="0"/>
                <a:sym typeface="Poppins"/>
              </a:rPr>
              <a:t>Python</a:t>
            </a:r>
            <a:endParaRPr dirty="0">
              <a:latin typeface="思源宋体 Heavy" panose="02020900000000000000" pitchFamily="18" charset="-122"/>
              <a:ea typeface="思源宋体 Heavy" panose="02020900000000000000" pitchFamily="18" charset="-122"/>
              <a:cs typeface="Poppins SemiBold" panose="00000700000000000000" pitchFamily="2" charset="0"/>
            </a:endParaRPr>
          </a:p>
        </p:txBody>
      </p:sp>
      <p:sp>
        <p:nvSpPr>
          <p:cNvPr id="705" name="Google Shape;705;p11"/>
          <p:cNvSpPr txBox="1"/>
          <p:nvPr/>
        </p:nvSpPr>
        <p:spPr>
          <a:xfrm>
            <a:off x="1581150" y="2721083"/>
            <a:ext cx="2030644" cy="323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$ </a:t>
            </a:r>
            <a:r>
              <a:rPr lang="en-US" sz="1000" dirty="0">
                <a:solidFill>
                  <a:schemeClr val="accent2">
                    <a:lumMod val="40000"/>
                    <a:lumOff val="6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python</a:t>
            </a:r>
            <a:r>
              <a:rPr lang="en-US" sz="1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>
                <a:solidFill>
                  <a:schemeClr val="accent4">
                    <a:lumMod val="20000"/>
                    <a:lumOff val="8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run.py</a:t>
            </a:r>
            <a:endParaRPr sz="1000" b="1" i="0" dirty="0">
              <a:solidFill>
                <a:schemeClr val="accent4">
                  <a:lumMod val="20000"/>
                  <a:lumOff val="80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7" name="Google Shape;707;p11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BA9190B5-9B6E-FFE0-05D7-4DA6AAAAAC48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Image 1" descr="preencoded.png">
            <a:extLst>
              <a:ext uri="{FF2B5EF4-FFF2-40B4-BE49-F238E27FC236}">
                <a16:creationId xmlns:a16="http://schemas.microsoft.com/office/drawing/2014/main" id="{8ABF1552-488D-5311-AFC4-F439650764F6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22" b="22"/>
          <a:stretch>
            <a:fillRect/>
          </a:stretch>
        </p:blipFill>
        <p:spPr>
          <a:xfrm>
            <a:off x="6141808" y="1539258"/>
            <a:ext cx="4876800" cy="3009900"/>
          </a:xfrm>
          <a:prstGeom prst="rect">
            <a:avLst/>
          </a:prstGeom>
        </p:spPr>
      </p:pic>
      <p:sp>
        <p:nvSpPr>
          <p:cNvPr id="8" name="Google Shape;202;p1">
            <a:extLst>
              <a:ext uri="{FF2B5EF4-FFF2-40B4-BE49-F238E27FC236}">
                <a16:creationId xmlns:a16="http://schemas.microsoft.com/office/drawing/2014/main" id="{E49D7D07-58C9-2694-030F-DB436AAB3984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Sidney Zhang</a:t>
            </a:r>
            <a:endParaRPr lang="en-US" altLang="zh-CN"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" name="Google Shape;203;p1">
            <a:extLst>
              <a:ext uri="{FF2B5EF4-FFF2-40B4-BE49-F238E27FC236}">
                <a16:creationId xmlns:a16="http://schemas.microsoft.com/office/drawing/2014/main" id="{8469CCE5-0ACC-4E7E-58CD-33264CFCC71F}"/>
              </a:ext>
            </a:extLst>
          </p:cNvPr>
          <p:cNvSpPr txBox="1"/>
          <p:nvPr/>
        </p:nvSpPr>
        <p:spPr>
          <a:xfrm>
            <a:off x="293567" y="6120294"/>
            <a:ext cx="180528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https://lyzhang.me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196FEE9-40D7-4A45-F5CF-93378126A6FF}"/>
              </a:ext>
            </a:extLst>
          </p:cNvPr>
          <p:cNvSpPr txBox="1"/>
          <p:nvPr/>
        </p:nvSpPr>
        <p:spPr>
          <a:xfrm>
            <a:off x="2208732" y="3147745"/>
            <a:ext cx="2806123" cy="1332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 sz="1100" dirty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`</a:t>
            </a:r>
            <a:r>
              <a:rPr lang="en-US" altLang="zh-CN" sz="1100" dirty="0">
                <a:solidFill>
                  <a:schemeClr val="accent4">
                    <a:lumMod val="60000"/>
                    <a:lumOff val="40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.py</a:t>
            </a:r>
            <a:r>
              <a:rPr lang="en-US" altLang="zh-CN" sz="1100" dirty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`	</a:t>
            </a:r>
            <a:r>
              <a:rPr lang="zh-CN" altLang="en-US" sz="1100" dirty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：</a:t>
            </a:r>
            <a:r>
              <a:rPr lang="en-US" altLang="zh-CN" sz="1100" dirty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Python</a:t>
            </a:r>
            <a:r>
              <a:rPr lang="zh-CN" altLang="en-US" sz="1100" dirty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源代码文件</a:t>
            </a:r>
            <a:endParaRPr lang="en-US" altLang="zh-CN" sz="1100" dirty="0"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 sz="1100" dirty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`</a:t>
            </a:r>
            <a:r>
              <a:rPr lang="en-US" altLang="zh-CN" sz="1100" dirty="0">
                <a:solidFill>
                  <a:schemeClr val="accent4">
                    <a:lumMod val="60000"/>
                    <a:lumOff val="40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.ipynb</a:t>
            </a:r>
            <a:r>
              <a:rPr lang="en-US" altLang="zh-CN" sz="1100" dirty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`	</a:t>
            </a:r>
            <a:r>
              <a:rPr lang="zh-CN" altLang="en-US" sz="1100" dirty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：</a:t>
            </a:r>
            <a:r>
              <a:rPr lang="en-US" altLang="zh-CN" sz="1100" dirty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Jupyter Notebook</a:t>
            </a:r>
            <a:r>
              <a:rPr lang="zh-CN" altLang="en-US" sz="1100" dirty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文件</a:t>
            </a:r>
            <a:endParaRPr lang="en-US" altLang="zh-CN" sz="1100" dirty="0"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 sz="1100" dirty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`</a:t>
            </a:r>
            <a:r>
              <a:rPr lang="en-US" altLang="zh-CN" sz="1100" dirty="0">
                <a:solidFill>
                  <a:schemeClr val="accent4">
                    <a:lumMod val="60000"/>
                    <a:lumOff val="40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.pyi</a:t>
            </a:r>
            <a:r>
              <a:rPr lang="en-US" altLang="zh-CN" sz="1100" dirty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`	</a:t>
            </a:r>
            <a:r>
              <a:rPr lang="zh-CN" altLang="en-US" sz="1100" dirty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：类型提示文件</a:t>
            </a:r>
            <a:endParaRPr lang="en-US" altLang="zh-CN" sz="1100" dirty="0"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 sz="1100" dirty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`</a:t>
            </a:r>
            <a:r>
              <a:rPr lang="en-US" altLang="zh-CN" sz="1100" dirty="0">
                <a:solidFill>
                  <a:schemeClr val="accent4">
                    <a:lumMod val="60000"/>
                    <a:lumOff val="40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.pyc</a:t>
            </a:r>
            <a:r>
              <a:rPr lang="en-US" altLang="zh-CN" sz="1100" dirty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`	</a:t>
            </a:r>
            <a:r>
              <a:rPr lang="zh-CN" altLang="en-US" sz="1100" dirty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：</a:t>
            </a:r>
            <a:r>
              <a:rPr lang="en-US" altLang="zh-CN" sz="1100" dirty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Python</a:t>
            </a:r>
            <a:r>
              <a:rPr lang="zh-CN" altLang="en-US" sz="1100" dirty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字节码文件</a:t>
            </a:r>
            <a:endParaRPr lang="en-US" altLang="zh-CN" sz="1100" dirty="0"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 sz="1100" dirty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`</a:t>
            </a:r>
            <a:r>
              <a:rPr lang="en-US" altLang="zh-CN" sz="1100" dirty="0">
                <a:solidFill>
                  <a:schemeClr val="accent4">
                    <a:lumMod val="60000"/>
                    <a:lumOff val="40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.pyd</a:t>
            </a:r>
            <a:r>
              <a:rPr lang="en-US" altLang="zh-CN" sz="1100" dirty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`	</a:t>
            </a:r>
            <a:r>
              <a:rPr lang="zh-CN" altLang="en-US" sz="1100" dirty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：编译后的二进制文件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EEC40C8-ED32-D274-88EF-9A309C29D4D1}"/>
              </a:ext>
            </a:extLst>
          </p:cNvPr>
          <p:cNvSpPr txBox="1"/>
          <p:nvPr/>
        </p:nvSpPr>
        <p:spPr>
          <a:xfrm>
            <a:off x="1662545" y="4558689"/>
            <a:ext cx="34913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关于</a:t>
            </a:r>
            <a:r>
              <a:rPr lang="en-US" altLang="zh-CN" sz="1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Python</a:t>
            </a:r>
            <a:r>
              <a:rPr lang="zh-CN" altLang="en-US" sz="1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文件的信息，可以参考一下</a:t>
            </a:r>
            <a:r>
              <a:rPr lang="zh-CN" altLang="en-US" sz="1100" dirty="0">
                <a:latin typeface="微软雅黑 Light" panose="020B0502040204020203" pitchFamily="34" charset="-122"/>
                <a:ea typeface="微软雅黑 Light" panose="020B0502040204020203" pitchFamily="34" charset="-122"/>
                <a:hlinkClick r:id="rId4"/>
              </a:rPr>
              <a:t>这篇介绍</a:t>
            </a:r>
            <a:r>
              <a:rPr lang="zh-CN" altLang="en-US" sz="1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8A1B01B-5380-398A-C75A-37FF57CF49A3}"/>
              </a:ext>
            </a:extLst>
          </p:cNvPr>
          <p:cNvSpPr txBox="1"/>
          <p:nvPr/>
        </p:nvSpPr>
        <p:spPr>
          <a:xfrm>
            <a:off x="6141808" y="4652695"/>
            <a:ext cx="388726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# run.py</a:t>
            </a:r>
          </a:p>
          <a:p>
            <a:endParaRPr lang="en-US" altLang="zh-CN" sz="1100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r>
              <a:rPr lang="en-US" altLang="zh-CN" sz="11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import time</a:t>
            </a:r>
          </a:p>
          <a:p>
            <a:r>
              <a:rPr lang="en-US" altLang="zh-CN" sz="11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timestr = time.strftime(</a:t>
            </a:r>
          </a:p>
          <a:p>
            <a:r>
              <a:rPr lang="en-US" altLang="zh-CN" sz="11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	"%Y-%m-%d %H:%M:%S", </a:t>
            </a:r>
          </a:p>
          <a:p>
            <a:r>
              <a:rPr lang="en-US" altLang="zh-CN" sz="11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	time.localtime())</a:t>
            </a:r>
          </a:p>
          <a:p>
            <a:r>
              <a:rPr lang="en-US" altLang="zh-CN" sz="11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print(“</a:t>
            </a:r>
            <a:r>
              <a:rPr lang="zh-CN" altLang="en-US" sz="11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现在的日期时间是： </a:t>
            </a:r>
            <a:r>
              <a:rPr lang="en-US" altLang="zh-CN" sz="11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{}”.format(timestr))</a:t>
            </a:r>
            <a:endParaRPr lang="zh-CN" altLang="en-US" sz="1100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4EFE4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E1DACD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_xmlsignatures/_rels/origin.sigs.rels><?xml version="1.0" encoding="UTF-8" standalone="yes"?>
<Relationships xmlns="http://schemas.openxmlformats.org/package/2006/relationships"><Relationship Id="rId1" Type="http://schemas.openxmlformats.org/package/2006/relationships/digital-signature/signature" Target="sig1.xml"/></Relationships>
</file>

<file path=_xmlsignatures/sig1.xml><?xml version="1.0" encoding="utf-8"?>
<Signature xmlns="http://www.w3.org/2000/09/xmldsig#" Id="idPackageSignature">
  <SignedInfo>
    <CanonicalizationMethod Algorithm="http://www.w3.org/TR/2001/REC-xml-c14n-20010315"/>
    <SignatureMethod Algorithm="http://www.w3.org/2001/04/xmldsig-more#rsa-sha256"/>
    <Reference Type="http://www.w3.org/2000/09/xmldsig#Object" URI="#idPackageObject">
      <DigestMethod Algorithm="http://www.w3.org/2001/04/xmlenc#sha256"/>
      <DigestValue>Ces46S+yZTfFjZkGhsHqGJCQ9zuzZ3H/yjYq5DrTW3I=</DigestValue>
    </Reference>
    <Reference Type="http://www.w3.org/2000/09/xmldsig#Object" URI="#idOfficeObject">
      <DigestMethod Algorithm="http://www.w3.org/2001/04/xmlenc#sha256"/>
      <DigestValue>t2ppCwTDaXtdrZpZvTKrzZ9JePpXQYQFa8Kc5KftJkw=</DigestValue>
    </Reference>
    <Reference Type="http://uri.etsi.org/01903#SignedProperties" URI="#idSignedProperties">
      <Transforms>
        <Transform Algorithm="http://www.w3.org/TR/2001/REC-xml-c14n-20010315"/>
      </Transforms>
      <DigestMethod Algorithm="http://www.w3.org/2001/04/xmlenc#sha256"/>
      <DigestValue>u4aLZvw9DQ7x37FjyJlOLxrxVUTtjHfmLs9qUFeygeA=</DigestValue>
    </Reference>
  </SignedInfo>
  <SignatureValue>t2QF3l4i7E4nevBrhe/TGTZocOQfW2PpamlwfismGZYe6EDKpjGOpqikzeracSai/m6DmJ6dxip9
kZbccw5vCtLC6mTgG0Nqdeit7aztJvOtm2tuSZJ5jmSoz0ma94b5H0d3UJogOZT0hdrMdF5RDDj4
Jqjdt0gLD3OnGzrrl056mYntDcs3JToDfDkUzUUJV8zCPznXsU2eL9xbi7ILE+8cbLCAJ7tFq8Vk
3OrE/e1PEbKaCCjHCa69lDyktNenLw0s2MAHoj5TmwNhD14cavpaig3gumwdPC6Z8OITNSmD9e5z
xB8XS6t/QqJo6ZWVrMhM2a/olF3XwygaMv4DPg==</SignatureValue>
  <KeyInfo>
    <X509Data>
      <X509Certificate>MIIHCDCCBfCgAwIBAgITfwABG2Lm4nTvVhCdBwAAAAEbYjANBgkqhkiG9w0BAQsFADBIMRMwEQYKCZImiZPyLGQBGRYDY29tMRgwFgYKCZImiZPyLGQBGRYIY2hpbmFvdHQxFzAVBgNVBAMTDmNoaW5hb3R0LUNBLUNBMB4XDTIzMTIxMzA3MDMxMVoXDTI1MTIxMzA3MTMxMVowgcIxEzARBgoJkiaJk/IsZAEZFgNjb20xGDAWBgoJkiaJk/IsZAEZFghjaGluYW90dDEhMB8GA1UECwwY5pyq5p2l55S16KeG5pyJ6ZmQ5YWs5Y+4MRswGQYDVQQLDBLkuK3lj7DkuJrliqHkuK3lv4MxEjAQBgNVBAsMCeaVsOaNrumDqDESMBAGA1UEAwwJ5byg6Imv55uKMSkwJwYJKoZIhvcNAQkBFhp6aGFuZy5saWFuZ3lpQGNoaW5hb3R0Lm5ldDCCASIwDQYJKoZIhvcNAQEBBQADggEPADCCAQoCggEBAPTEmnv8GcOCB05qdBKYkDRywpMbzFEkRQN8PIxhofTUf8nC5DByAJe5fpKQs+KODaDJY2f4cunR85/utIx1BJg9hriDDhgy5bGs6p4f1nXNyfnWZJy15Avw/g0VSCzDUB8Bk9rqX90SO1zCVC0rDRvrqgN1QClRVgzzPAnl3pyco4VFcrhuDUGL/sp98S37TjXKZ1EDXeWYSnqZiwrq1Eda4zFQFhzkqp0mjfEmgslXnlm5Zp4AClL6cmmlTGvhvuGEDe0GgqUX4z3u/V0fHbBfNnf0YqNEFYvST8Uwvb820mcXO5uVydT+3zfQ5hQrhO8ZIzGJU/T5e1dd9dFS0KECAwEAAaOCA24wggNqMD4GCSsGAQQBgjcVBwQxMC8GJysGAQQBgjcVCIWVrSWGytlJg+2RMYb/7A+BhrUagR2H9JwlhJisBwIBZAIBAzApBgNVHSUEIjAgBggrBgEFBQcDAgYIKwYBBQUHAwQGCisGAQQBgjcKAwQwDgYDVR0PAQH/BAQDAgWgMDUGCSsGAQQBgjcVCgQoMCYwCgYIKwYBBQUHAwIwCgYIKwYBBQUHAwQwDAYKKwYBBAGCNwoDBDBEBgkqhkiG9w0BCQ8ENzA1MA4GCCqGSIb3DQMCAgIAgDAOBggqhkiG9w0DBAICAIAwBwYFKw4DAgcwCgYIKoZIhvcNAwcwHQYDVR0OBBYEFFqirCSpVVbiOGdpwlHki9aTeXg1MB8GA1UdIwQYMBaAFO1ApxWSqhzKcmDa9qZL12h2qKObMIHIBgNVHR8EgcAwgb0wgbqggbeggbSGgbFsZGFwOi8vL0NOPWNoaW5hb3R0LUNBLUNBLENOPUNBLENOPUNEUCxDTj1QdWJsaWMlMjBLZXklMjBTZXJ2aWNlcyxDTj1TZXJ2aWNlcyxDTj1Db25maWd1cmF0aW9uLERDPWNoaW5hb3R0LERDPWNvbT9jZXJ0aWZpY2F0ZVJldm9jYXRpb25MaXN0P2Jhc2U/b2JqZWN0Q2xhc3M9Y1JMRGlzdHJpYnV0aW9uUG9pbnQwgcEGCCsGAQUFBwEBBIG0MIGxMIGuBggrBgEFBQcwAoaBoWxkYXA6Ly8vQ049Y2hpbmFvdHQtQ0EtQ0EsQ049QUlBLENOPVB1YmxpYyUyMEtleSUyMFNlcnZpY2VzLENOPVNlcnZpY2VzLENOPUNvbmZpZ3VyYXRpb24sREM9Y2hpbmFvdHQsREM9Y29tP2NBQ2VydGlmaWNhdGU/YmFzZT9vYmplY3RDbGFzcz1jZXJ0aWZpY2F0aW9uQXV0aG9yaXR5MFEGA1UdEQRKMEigKgYKKwYBBAGCNxQCA6AcDBp6aGFuZy5saWFuZ3lpQGNoaW5hb3R0LmNvbYEaemhhbmcubGlhbmd5aUBjaGluYW90dC5uZXQwTgYJKwYBBAGCNxkCBEEwP6A9BgorBgEEAYI3GQIBoC8ELVMtMS01LTIxLTMxNTUxOTIxNDktMjEyMDk4NDU5LTM2OTYwNDY2OTktNzI0MTANBgkqhkiG9w0BAQsFAAOCAQEAt+XJ/dRpNZtLSSUdxQxxWd+bTpAK+hLQhlYRh/8MccZV6eXx7CgeY1iah5CCQMVBBOgQwli/DmuRdoxHG0GhIoMMccsnZNIC9V/HaTXpavVgjnlUGhOE+GHc596zbArIJJOqbG5L7hKiG2Tg5OxkSL6vajoi/xvYHeGEsyWzhlEEnAkgu4+2xMT9yEMwkKkAsk1VaJ8sZduUdGEXRLSzkeNhcobSmLMGbiy/q4/oFCNi28serBkoxo9PSPfS/LynkG15ypsN6FLNVQ2E4rlHmjipUDKk9T972vhbr1X16Yh9RqRE18BZ+oYPll+LC+ghA9qCB4Q0QjMxDlsqQN1PqA==</X509Certificate>
    </X509Data>
  </KeyInfo>
  <Object Id="idPackageObject">
    <Manifest>
      <Reference URI="/_rels/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ZA0yc/xO3JTsFCHnkGRYT0tE9b7806O9EDnxF1WjyYo=</DigestValue>
      </Reference>
      <Reference URI="/ppt/_rels/presentation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6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66"/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69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3"/>
            <mdssi:RelationshipReference xmlns:mdssi="http://schemas.openxmlformats.org/package/2006/digital-signature" SourceId="rId68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</Transform>
          <Transform Algorithm="http://www.w3.org/TR/2001/REC-xml-c14n-20010315"/>
        </Transforms>
        <DigestMethod Algorithm="http://www.w3.org/2001/04/xmlenc#sha256"/>
        <DigestValue>3VXeYXcqr09k4zCYotbqqnv9sYhgfGQBC4TF2esTSpw=</DigestValue>
      </Reference>
      <Reference URI="/ppt/media/image1.png?ContentType=image/png">
        <DigestMethod Algorithm="http://www.w3.org/2001/04/xmlenc#sha256"/>
        <DigestValue>YlQU/eQc8JAUeiT1m6STfc+X5Xge+Z8PewX23rN/Ty4=</DigestValue>
      </Reference>
      <Reference URI="/ppt/media/image10.png?ContentType=image/png">
        <DigestMethod Algorithm="http://www.w3.org/2001/04/xmlenc#sha256"/>
        <DigestValue>ma3nQPsQy1TlX2acnSjwif8kmcosLKIv+o60BmyvmZk=</DigestValue>
      </Reference>
      <Reference URI="/ppt/media/image11.png?ContentType=image/png">
        <DigestMethod Algorithm="http://www.w3.org/2001/04/xmlenc#sha256"/>
        <DigestValue>n/i7F1ptSov/JkVvVZYePg8eZtewtk+UlKf8Tnr7QmY=</DigestValue>
      </Reference>
      <Reference URI="/ppt/media/image12.png?ContentType=image/png">
        <DigestMethod Algorithm="http://www.w3.org/2001/04/xmlenc#sha256"/>
        <DigestValue>mN4yhzmm6AjKrYQoIywMpWcT9Xx9flLJha5D5IPvrjs=</DigestValue>
      </Reference>
      <Reference URI="/ppt/media/image13.png?ContentType=image/png">
        <DigestMethod Algorithm="http://www.w3.org/2001/04/xmlenc#sha256"/>
        <DigestValue>/QkM1iTT5HQkNVI69LQldz0MEk42IBVSq0JirGDNk5g=</DigestValue>
      </Reference>
      <Reference URI="/ppt/media/image14.png?ContentType=image/png">
        <DigestMethod Algorithm="http://www.w3.org/2001/04/xmlenc#sha256"/>
        <DigestValue>eCW9oQHwWHY+wK9GWGLQjV2eX4ViH/PQqxJhgnD21q8=</DigestValue>
      </Reference>
      <Reference URI="/ppt/media/image15.png?ContentType=image/png">
        <DigestMethod Algorithm="http://www.w3.org/2001/04/xmlenc#sha256"/>
        <DigestValue>4ysM+88ZMm9va/rVwp1X1/CvC+kg9jAMouIdVbJKP5Q=</DigestValue>
      </Reference>
      <Reference URI="/ppt/media/image16.png?ContentType=image/png">
        <DigestMethod Algorithm="http://www.w3.org/2001/04/xmlenc#sha256"/>
        <DigestValue>jDivYIew1FU0YAj106poXLYYGN0+tdBCykYz7ivznco=</DigestValue>
      </Reference>
      <Reference URI="/ppt/media/image17.png?ContentType=image/png">
        <DigestMethod Algorithm="http://www.w3.org/2001/04/xmlenc#sha256"/>
        <DigestValue>/p1PTucEfFuBzQW8AaG1JbFjyoeMfhcXnjjTroJLzrA=</DigestValue>
      </Reference>
      <Reference URI="/ppt/media/image18.png?ContentType=image/png">
        <DigestMethod Algorithm="http://www.w3.org/2001/04/xmlenc#sha256"/>
        <DigestValue>ScBoZSeI2IiKzeDMjyeYZ9UUWikxTEE5lMiTkgunBpI=</DigestValue>
      </Reference>
      <Reference URI="/ppt/media/image19.png?ContentType=image/png">
        <DigestMethod Algorithm="http://www.w3.org/2001/04/xmlenc#sha256"/>
        <DigestValue>r93Y8UB6CWIU/0c8ZOelBzD9Q6B8kf45YW4n45e8Pjg=</DigestValue>
      </Reference>
      <Reference URI="/ppt/media/image2.png?ContentType=image/png">
        <DigestMethod Algorithm="http://www.w3.org/2001/04/xmlenc#sha256"/>
        <DigestValue>UV1W5bK7DqgjULxC/KVBScoTWBWhx9P+3Y5EYVp303o=</DigestValue>
      </Reference>
      <Reference URI="/ppt/media/image20.png?ContentType=image/png">
        <DigestMethod Algorithm="http://www.w3.org/2001/04/xmlenc#sha256"/>
        <DigestValue>G9JY0XrOijKzTcSXKpTZBZiE4YmDiLVnDhJ6VmGr750=</DigestValue>
      </Reference>
      <Reference URI="/ppt/media/image21.png?ContentType=image/png">
        <DigestMethod Algorithm="http://www.w3.org/2001/04/xmlenc#sha256"/>
        <DigestValue>RVsDZqoSaThm8h4st6sTr0Brv4c0ChzTJK+RAy7D5K4=</DigestValue>
      </Reference>
      <Reference URI="/ppt/media/image22.png?ContentType=image/png">
        <DigestMethod Algorithm="http://www.w3.org/2001/04/xmlenc#sha256"/>
        <DigestValue>X5Oylu/HlBUV/02xNGnVcIIB7o1wZUdICH6BcG2d44s=</DigestValue>
      </Reference>
      <Reference URI="/ppt/media/image23.png?ContentType=image/png">
        <DigestMethod Algorithm="http://www.w3.org/2001/04/xmlenc#sha256"/>
        <DigestValue>TXlORCM+hNJL+NXo4sQYm+A2kIxRdCItsqDsW989buU=</DigestValue>
      </Reference>
      <Reference URI="/ppt/media/image24.png?ContentType=image/png">
        <DigestMethod Algorithm="http://www.w3.org/2001/04/xmlenc#sha256"/>
        <DigestValue>ZSbvaObacrlIYgI5qJI8K3LhYEk0n4fe7Lwt4AnFc3Y=</DigestValue>
      </Reference>
      <Reference URI="/ppt/media/image3.jpg?ContentType=image/jpeg">
        <DigestMethod Algorithm="http://www.w3.org/2001/04/xmlenc#sha256"/>
        <DigestValue>Ma8HcNdLrOCVuoJIuw0RxTwFG0v1/MyUXVanF2xeODg=</DigestValue>
      </Reference>
      <Reference URI="/ppt/media/image4.png?ContentType=image/png">
        <DigestMethod Algorithm="http://www.w3.org/2001/04/xmlenc#sha256"/>
        <DigestValue>vgWxdu3TN1M/JNgKik+xkwpLt7od5OJNQ4R4GLZeJwE=</DigestValue>
      </Reference>
      <Reference URI="/ppt/media/image5.png?ContentType=image/png">
        <DigestMethod Algorithm="http://www.w3.org/2001/04/xmlenc#sha256"/>
        <DigestValue>kqCF9FwX/kFCmx+v4AW+mch7h/oVuwUULUEt83p3aoY=</DigestValue>
      </Reference>
      <Reference URI="/ppt/media/image6.jpg?ContentType=image/jpeg">
        <DigestMethod Algorithm="http://www.w3.org/2001/04/xmlenc#sha256"/>
        <DigestValue>68LvqQW0inUyg1UzrLYs70A88EduDKjCzOJsTaGcZcg=</DigestValue>
      </Reference>
      <Reference URI="/ppt/media/image7.png?ContentType=image/png">
        <DigestMethod Algorithm="http://www.w3.org/2001/04/xmlenc#sha256"/>
        <DigestValue>fDHf5a0kdw/kmp88jZj4xdawjvrrCrn65XSYoOzceLc=</DigestValue>
      </Reference>
      <Reference URI="/ppt/media/image8.png?ContentType=image/png">
        <DigestMethod Algorithm="http://www.w3.org/2001/04/xmlenc#sha256"/>
        <DigestValue>2di6edXQsbmVVz7J2s57OJgRQDoHSLFCl8l+KWsETu4=</DigestValue>
      </Reference>
      <Reference URI="/ppt/media/image9.PNG?ContentType=image/png">
        <DigestMethod Algorithm="http://www.w3.org/2001/04/xmlenc#sha256"/>
        <DigestValue>eSHVh8RamIvjob7NF8J+p9aDpV5UMvIzL5l2xt/+gLE=</DigestValue>
      </Reference>
      <Reference URI="/ppt/notesMasters/_rels/notesMaster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/7uK4nOrjCm8I3MzWhp7br2N1LX5670v4kFsav/hBR0=</DigestValue>
      </Reference>
      <Reference URI="/ppt/notesMasters/notesMaster1.xml?ContentType=application/vnd.openxmlformats-officedocument.presentationml.notesMaster+xml">
        <DigestMethod Algorithm="http://www.w3.org/2001/04/xmlenc#sha256"/>
        <DigestValue>4jP1RL0rebS7c406T1JsLcv5mLHJIotGOtNvc+p2T2g=</DigestValue>
      </Reference>
      <Reference URI="/ppt/notesSlides/_rels/notesSlide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1/04/xmlenc#sha256"/>
        <DigestValue>EeS/XBqpLAllF55eGQWaUomRkiQmZbvjHd/xP4rD1Jg=</DigestValue>
      </Reference>
      <Reference URI="/ppt/notesSlides/_rels/notesSlide10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t4SrMhMGRArfvjxb5hkqoXSGY/GrV7viGGNv3Y3DvzA=</DigestValue>
      </Reference>
      <Reference URI="/ppt/notesSlides/_rels/notesSlide1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1/04/xmlenc#sha256"/>
        <DigestValue>LJD9r9ApfNJxBHgU6wW19C3I+pz+O9CG3OLlv5yKNCA=</DigestValue>
      </Reference>
      <Reference URI="/ppt/notesSlides/_rels/notesSlide1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MtZtQSBebPm6D6W+ToEUhPQ2i5YEmsBx/1d5A5K47/A=</DigestValue>
      </Reference>
      <Reference URI="/ppt/notesSlides/_rels/notesSlide1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1/04/xmlenc#sha256"/>
        <DigestValue>5ml6lPEfIXKvIooNILmulborvv6c8/pTdR+GFfG2gyM=</DigestValue>
      </Reference>
      <Reference URI="/ppt/notesSlides/_rels/notesSlide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4LhxDTPvfXb9ydVFieuQdFYk+yT9fHUWrCKWprtpvCY=</DigestValue>
      </Reference>
      <Reference URI="/ppt/notesSlides/_rels/notesSlide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1/04/xmlenc#sha256"/>
        <DigestValue>9wTHvE6ZN/xvJrAG6D1pCq6vnFSQ4LhGR6Qfw5OsLF8=</DigestValue>
      </Reference>
      <Reference URI="/ppt/notesSlides/_rels/notesSlide4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AgAgNVMcvWd5J7b5DC+SX7VqNVGiqM5+3R55bsMMkm4=</DigestValue>
      </Reference>
      <Reference URI="/ppt/notesSlides/_rels/notesSlide5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1/04/xmlenc#sha256"/>
        <DigestValue>Qbx2/kUayG2sCMVMUwisSjX4qdyqAkLD84NiRqLoxLo=</DigestValue>
      </Reference>
      <Reference URI="/ppt/notesSlides/_rels/notesSlide6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YK8FxVa1xWFgO62UR8D0Bkb7JpzP+2+6Tgu117aVP8Q=</DigestValue>
      </Reference>
      <Reference URI="/ppt/notesSlides/_rels/notesSlide7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1/04/xmlenc#sha256"/>
        <DigestValue>Jlylh7j4/cTmIDMP3aOpMgUeDyTZLdst5XVax+AWNWI=</DigestValue>
      </Reference>
      <Reference URI="/ppt/notesSlides/_rels/notesSlide8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QnksgCoEn+kNlfsDtZNCvnOpdRQA8EFa433/xc5jmhU=</DigestValue>
      </Reference>
      <Reference URI="/ppt/notesSlides/_rels/notesSlide9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1/04/xmlenc#sha256"/>
        <DigestValue>vxrj2MU/FQYGDSpoOIJiD+wrhH3ySJct3C+lC2ORnNk=</DigestValue>
      </Reference>
      <Reference URI="/ppt/notesSlides/notesSlide1.xml?ContentType=application/vnd.openxmlformats-officedocument.presentationml.notesSlide+xml">
        <DigestMethod Algorithm="http://www.w3.org/2001/04/xmlenc#sha256"/>
        <DigestValue>SmKi9iQUBmFw+mTtwcw+4/GImB7P3JJD8JUKQgGi1+I=</DigestValue>
      </Reference>
      <Reference URI="/ppt/notesSlides/notesSlide10.xml?ContentType=application/vnd.openxmlformats-officedocument.presentationml.notesSlide+xml">
        <DigestMethod Algorithm="http://www.w3.org/2001/04/xmlenc#sha256"/>
        <DigestValue>yA6TZKxM2uDB0PTt3RoXwfKJGo3wucmruVykk3wEBq8=</DigestValue>
      </Reference>
      <Reference URI="/ppt/notesSlides/notesSlide11.xml?ContentType=application/vnd.openxmlformats-officedocument.presentationml.notesSlide+xml">
        <DigestMethod Algorithm="http://www.w3.org/2001/04/xmlenc#sha256"/>
        <DigestValue>sZsRPqxDJ91UU7w/Kh+CExUiKvPvap6RtE33Hci+MDg=</DigestValue>
      </Reference>
      <Reference URI="/ppt/notesSlides/notesSlide12.xml?ContentType=application/vnd.openxmlformats-officedocument.presentationml.notesSlide+xml">
        <DigestMethod Algorithm="http://www.w3.org/2001/04/xmlenc#sha256"/>
        <DigestValue>YQ4GSxfzezm/eNWHtpalc42WqQAcNvgcNPyVzx0Gsh4=</DigestValue>
      </Reference>
      <Reference URI="/ppt/notesSlides/notesSlide13.xml?ContentType=application/vnd.openxmlformats-officedocument.presentationml.notesSlide+xml">
        <DigestMethod Algorithm="http://www.w3.org/2001/04/xmlenc#sha256"/>
        <DigestValue>vPqpQCLLzfPxC+yy3EVceZLhqYe1CVXcwm5JgKSGbsc=</DigestValue>
      </Reference>
      <Reference URI="/ppt/notesSlides/notesSlide2.xml?ContentType=application/vnd.openxmlformats-officedocument.presentationml.notesSlide+xml">
        <DigestMethod Algorithm="http://www.w3.org/2001/04/xmlenc#sha256"/>
        <DigestValue>GxGuOIOmz/cayfH8amsOsT24KgLXBHp6XIbzN9uzQpE=</DigestValue>
      </Reference>
      <Reference URI="/ppt/notesSlides/notesSlide3.xml?ContentType=application/vnd.openxmlformats-officedocument.presentationml.notesSlide+xml">
        <DigestMethod Algorithm="http://www.w3.org/2001/04/xmlenc#sha256"/>
        <DigestValue>fI04z1TIoTIsKtzKCc+jHUCHY569+Z3JG3QcrVyVZzE=</DigestValue>
      </Reference>
      <Reference URI="/ppt/notesSlides/notesSlide4.xml?ContentType=application/vnd.openxmlformats-officedocument.presentationml.notesSlide+xml">
        <DigestMethod Algorithm="http://www.w3.org/2001/04/xmlenc#sha256"/>
        <DigestValue>EDXpbIiILktnFQQMgC+u55VxKVzzhX4y/F8CeHPjyZo=</DigestValue>
      </Reference>
      <Reference URI="/ppt/notesSlides/notesSlide5.xml?ContentType=application/vnd.openxmlformats-officedocument.presentationml.notesSlide+xml">
        <DigestMethod Algorithm="http://www.w3.org/2001/04/xmlenc#sha256"/>
        <DigestValue>K5HJv99YgiEFLdveADH1ddHn6bf8mnXmWzUstbMaitg=</DigestValue>
      </Reference>
      <Reference URI="/ppt/notesSlides/notesSlide6.xml?ContentType=application/vnd.openxmlformats-officedocument.presentationml.notesSlide+xml">
        <DigestMethod Algorithm="http://www.w3.org/2001/04/xmlenc#sha256"/>
        <DigestValue>bnfujdzGOEfM/OcQuHtHD2aU+75FnpI/W1fSnxaTjA4=</DigestValue>
      </Reference>
      <Reference URI="/ppt/notesSlides/notesSlide7.xml?ContentType=application/vnd.openxmlformats-officedocument.presentationml.notesSlide+xml">
        <DigestMethod Algorithm="http://www.w3.org/2001/04/xmlenc#sha256"/>
        <DigestValue>ZXyys6r0LEBb8g8eb5owWHr1qjeNZlPYAZ9JkROPFcE=</DigestValue>
      </Reference>
      <Reference URI="/ppt/notesSlides/notesSlide8.xml?ContentType=application/vnd.openxmlformats-officedocument.presentationml.notesSlide+xml">
        <DigestMethod Algorithm="http://www.w3.org/2001/04/xmlenc#sha256"/>
        <DigestValue>eD4yo3Fx5arR33QEhTgg29uPsriQl1OdERlwYkvCf/Q=</DigestValue>
      </Reference>
      <Reference URI="/ppt/notesSlides/notesSlide9.xml?ContentType=application/vnd.openxmlformats-officedocument.presentationml.notesSlide+xml">
        <DigestMethod Algorithm="http://www.w3.org/2001/04/xmlenc#sha256"/>
        <DigestValue>I6pitZ7GMu9PhSThQClfBfxWBMYAyzDqCea6wqzlHZA=</DigestValue>
      </Reference>
      <Reference URI="/ppt/presentation.xml?ContentType=application/vnd.openxmlformats-officedocument.presentationml.presentation.main+xml">
        <DigestMethod Algorithm="http://www.w3.org/2001/04/xmlenc#sha256"/>
        <DigestValue>CwGYm7ibk2AN8GZHsO6QZNo0t8hdHYxy4FVGk7UmgBw=</DigestValue>
      </Reference>
      <Reference URI="/ppt/presProps.xml?ContentType=application/vnd.openxmlformats-officedocument.presentationml.presProps+xml">
        <DigestMethod Algorithm="http://www.w3.org/2001/04/xmlenc#sha256"/>
        <DigestValue>VZHos2wep7PhcFkwjxmUOUFnSVPmh6MUiyxebwFNG/g=</DigestValue>
      </Reference>
      <Reference URI="/ppt/slideLayouts/_rels/slideLayout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FfOTYs5qPsP9kqr29v088r9Qteu7RHAHwl1tK5oOaCM=</DigestValue>
      </Reference>
      <Reference URI="/ppt/slideLayouts/_rels/slideLayout10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FfOTYs5qPsP9kqr29v088r9Qteu7RHAHwl1tK5oOaCM=</DigestValue>
      </Reference>
      <Reference URI="/ppt/slideLayouts/_rels/slideLayout1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FfOTYs5qPsP9kqr29v088r9Qteu7RHAHwl1tK5oOaCM=</DigestValue>
      </Reference>
      <Reference URI="/ppt/slideLayouts/_rels/slideLayout1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FfOTYs5qPsP9kqr29v088r9Qteu7RHAHwl1tK5oOaCM=</DigestValue>
      </Reference>
      <Reference URI="/ppt/slideLayouts/_rels/slideLayout1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FfOTYs5qPsP9kqr29v088r9Qteu7RHAHwl1tK5oOaCM=</DigestValue>
      </Reference>
      <Reference URI="/ppt/slideLayouts/_rels/slideLayout14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FfOTYs5qPsP9kqr29v088r9Qteu7RHAHwl1tK5oOaCM=</DigestValue>
      </Reference>
      <Reference URI="/ppt/slideLayouts/_rels/slideLayout15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FfOTYs5qPsP9kqr29v088r9Qteu7RHAHwl1tK5oOaCM=</DigestValue>
      </Reference>
      <Reference URI="/ppt/slideLayouts/_rels/slideLayout16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FfOTYs5qPsP9kqr29v088r9Qteu7RHAHwl1tK5oOaCM=</DigestValue>
      </Reference>
      <Reference URI="/ppt/slideLayouts/_rels/slideLayout17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FfOTYs5qPsP9kqr29v088r9Qteu7RHAHwl1tK5oOaCM=</DigestValue>
      </Reference>
      <Reference URI="/ppt/slideLayouts/_rels/slideLayout18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FfOTYs5qPsP9kqr29v088r9Qteu7RHAHwl1tK5oOaCM=</DigestValue>
      </Reference>
      <Reference URI="/ppt/slideLayouts/_rels/slideLayout19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FfOTYs5qPsP9kqr29v088r9Qteu7RHAHwl1tK5oOaCM=</DigestValue>
      </Reference>
      <Reference URI="/ppt/slideLayouts/_rels/slideLayout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FfOTYs5qPsP9kqr29v088r9Qteu7RHAHwl1tK5oOaCM=</DigestValue>
      </Reference>
      <Reference URI="/ppt/slideLayouts/_rels/slideLayout20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FfOTYs5qPsP9kqr29v088r9Qteu7RHAHwl1tK5oOaCM=</DigestValue>
      </Reference>
      <Reference URI="/ppt/slideLayouts/_rels/slideLayout2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FfOTYs5qPsP9kqr29v088r9Qteu7RHAHwl1tK5oOaCM=</DigestValue>
      </Reference>
      <Reference URI="/ppt/slideLayouts/_rels/slideLayout2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FfOTYs5qPsP9kqr29v088r9Qteu7RHAHwl1tK5oOaCM=</DigestValue>
      </Reference>
      <Reference URI="/ppt/slideLayouts/_rels/slideLayout2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FfOTYs5qPsP9kqr29v088r9Qteu7RHAHwl1tK5oOaCM=</DigestValue>
      </Reference>
      <Reference URI="/ppt/slideLayouts/_rels/slideLayout24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FfOTYs5qPsP9kqr29v088r9Qteu7RHAHwl1tK5oOaCM=</DigestValue>
      </Reference>
      <Reference URI="/ppt/slideLayouts/_rels/slideLayout25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FfOTYs5qPsP9kqr29v088r9Qteu7RHAHwl1tK5oOaCM=</DigestValue>
      </Reference>
      <Reference URI="/ppt/slideLayouts/_rels/slideLayout26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FfOTYs5qPsP9kqr29v088r9Qteu7RHAHwl1tK5oOaCM=</DigestValue>
      </Reference>
      <Reference URI="/ppt/slideLayouts/_rels/slideLayout27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FfOTYs5qPsP9kqr29v088r9Qteu7RHAHwl1tK5oOaCM=</DigestValue>
      </Reference>
      <Reference URI="/ppt/slideLayouts/_rels/slideLayout28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FfOTYs5qPsP9kqr29v088r9Qteu7RHAHwl1tK5oOaCM=</DigestValue>
      </Reference>
      <Reference URI="/ppt/slideLayouts/_rels/slideLayout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FfOTYs5qPsP9kqr29v088r9Qteu7RHAHwl1tK5oOaCM=</DigestValue>
      </Reference>
      <Reference URI="/ppt/slideLayouts/_rels/slideLayout4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FfOTYs5qPsP9kqr29v088r9Qteu7RHAHwl1tK5oOaCM=</DigestValue>
      </Reference>
      <Reference URI="/ppt/slideLayouts/_rels/slideLayout5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FfOTYs5qPsP9kqr29v088r9Qteu7RHAHwl1tK5oOaCM=</DigestValue>
      </Reference>
      <Reference URI="/ppt/slideLayouts/_rels/slideLayout6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FfOTYs5qPsP9kqr29v088r9Qteu7RHAHwl1tK5oOaCM=</DigestValue>
      </Reference>
      <Reference URI="/ppt/slideLayouts/_rels/slideLayout7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FfOTYs5qPsP9kqr29v088r9Qteu7RHAHwl1tK5oOaCM=</DigestValue>
      </Reference>
      <Reference URI="/ppt/slideLayouts/_rels/slideLayout8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FfOTYs5qPsP9kqr29v088r9Qteu7RHAHwl1tK5oOaCM=</DigestValue>
      </Reference>
      <Reference URI="/ppt/slideLayouts/_rels/slideLayout9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FfOTYs5qPsP9kqr29v088r9Qteu7RHAHwl1tK5oOaCM=</DigestValue>
      </Reference>
      <Reference URI="/ppt/slideLayouts/slideLayout1.xml?ContentType=application/vnd.openxmlformats-officedocument.presentationml.slideLayout+xml">
        <DigestMethod Algorithm="http://www.w3.org/2001/04/xmlenc#sha256"/>
        <DigestValue>mZyVjccgbr/deVGdD2xIGyJKwuJM+SicSEk2EqmyYAQ=</DigestValue>
      </Reference>
      <Reference URI="/ppt/slideLayouts/slideLayout10.xml?ContentType=application/vnd.openxmlformats-officedocument.presentationml.slideLayout+xml">
        <DigestMethod Algorithm="http://www.w3.org/2001/04/xmlenc#sha256"/>
        <DigestValue>iicXB5fldWL2Pnjxpk1GXwtpysVYzE7nPkYwmHNbMzc=</DigestValue>
      </Reference>
      <Reference URI="/ppt/slideLayouts/slideLayout11.xml?ContentType=application/vnd.openxmlformats-officedocument.presentationml.slideLayout+xml">
        <DigestMethod Algorithm="http://www.w3.org/2001/04/xmlenc#sha256"/>
        <DigestValue>lhQ+FHx1ESJR8TkAXr70sodaY2jirWmjOGwbUdxa4fI=</DigestValue>
      </Reference>
      <Reference URI="/ppt/slideLayouts/slideLayout12.xml?ContentType=application/vnd.openxmlformats-officedocument.presentationml.slideLayout+xml">
        <DigestMethod Algorithm="http://www.w3.org/2001/04/xmlenc#sha256"/>
        <DigestValue>tQKInkpdN0BWCL8Qw5qldOdoC7hsEkg9y+DAc0JSokY=</DigestValue>
      </Reference>
      <Reference URI="/ppt/slideLayouts/slideLayout13.xml?ContentType=application/vnd.openxmlformats-officedocument.presentationml.slideLayout+xml">
        <DigestMethod Algorithm="http://www.w3.org/2001/04/xmlenc#sha256"/>
        <DigestValue>PvlyqBCk4mdvJlr6F4fY9Ld/+5RxcnwHG4GTjw/Zg3Y=</DigestValue>
      </Reference>
      <Reference URI="/ppt/slideLayouts/slideLayout14.xml?ContentType=application/vnd.openxmlformats-officedocument.presentationml.slideLayout+xml">
        <DigestMethod Algorithm="http://www.w3.org/2001/04/xmlenc#sha256"/>
        <DigestValue>Ta5gsd13v11kYQWDrAHSVFbN8Dm3+VrrR570ElpSaXA=</DigestValue>
      </Reference>
      <Reference URI="/ppt/slideLayouts/slideLayout15.xml?ContentType=application/vnd.openxmlformats-officedocument.presentationml.slideLayout+xml">
        <DigestMethod Algorithm="http://www.w3.org/2001/04/xmlenc#sha256"/>
        <DigestValue>P9RvyYloeaUHvCNB2JlFoIWPivc3TKr49fx1fu2asbE=</DigestValue>
      </Reference>
      <Reference URI="/ppt/slideLayouts/slideLayout16.xml?ContentType=application/vnd.openxmlformats-officedocument.presentationml.slideLayout+xml">
        <DigestMethod Algorithm="http://www.w3.org/2001/04/xmlenc#sha256"/>
        <DigestValue>yMNrEtdHTxIuW5c7w8fHTNZJSfOieN0mSKvj0xKJLIs=</DigestValue>
      </Reference>
      <Reference URI="/ppt/slideLayouts/slideLayout17.xml?ContentType=application/vnd.openxmlformats-officedocument.presentationml.slideLayout+xml">
        <DigestMethod Algorithm="http://www.w3.org/2001/04/xmlenc#sha256"/>
        <DigestValue>T4/iHkUWKQsxDyZYUVviZFkA7dUIu1Dr6t6UNShN5lo=</DigestValue>
      </Reference>
      <Reference URI="/ppt/slideLayouts/slideLayout18.xml?ContentType=application/vnd.openxmlformats-officedocument.presentationml.slideLayout+xml">
        <DigestMethod Algorithm="http://www.w3.org/2001/04/xmlenc#sha256"/>
        <DigestValue>Sr43KQqqJcTo7XrH3SRdOmy42S9geukmyJsrz5BW35c=</DigestValue>
      </Reference>
      <Reference URI="/ppt/slideLayouts/slideLayout19.xml?ContentType=application/vnd.openxmlformats-officedocument.presentationml.slideLayout+xml">
        <DigestMethod Algorithm="http://www.w3.org/2001/04/xmlenc#sha256"/>
        <DigestValue>BV0BxeQUXeO7hSRK3BXd8ji+mqo9wh4nBJrlZvKBpsk=</DigestValue>
      </Reference>
      <Reference URI="/ppt/slideLayouts/slideLayout2.xml?ContentType=application/vnd.openxmlformats-officedocument.presentationml.slideLayout+xml">
        <DigestMethod Algorithm="http://www.w3.org/2001/04/xmlenc#sha256"/>
        <DigestValue>+kAd+7CwP2sgrQPj29j7dUm6nkfZMAUCVdxjBd7TcdE=</DigestValue>
      </Reference>
      <Reference URI="/ppt/slideLayouts/slideLayout20.xml?ContentType=application/vnd.openxmlformats-officedocument.presentationml.slideLayout+xml">
        <DigestMethod Algorithm="http://www.w3.org/2001/04/xmlenc#sha256"/>
        <DigestValue>HOuZFO241AHDMlju26quW/FrXWmuii8H3pVrWmmkEN4=</DigestValue>
      </Reference>
      <Reference URI="/ppt/slideLayouts/slideLayout21.xml?ContentType=application/vnd.openxmlformats-officedocument.presentationml.slideLayout+xml">
        <DigestMethod Algorithm="http://www.w3.org/2001/04/xmlenc#sha256"/>
        <DigestValue>GSIxObhZWXnVQJnc0qvgyFAgHRhkyQHeTS2F/SQcLpw=</DigestValue>
      </Reference>
      <Reference URI="/ppt/slideLayouts/slideLayout22.xml?ContentType=application/vnd.openxmlformats-officedocument.presentationml.slideLayout+xml">
        <DigestMethod Algorithm="http://www.w3.org/2001/04/xmlenc#sha256"/>
        <DigestValue>nu1KOUeH8MU4HdDs4HW1IntLrEKpSZR8D4767Rx4+tw=</DigestValue>
      </Reference>
      <Reference URI="/ppt/slideLayouts/slideLayout23.xml?ContentType=application/vnd.openxmlformats-officedocument.presentationml.slideLayout+xml">
        <DigestMethod Algorithm="http://www.w3.org/2001/04/xmlenc#sha256"/>
        <DigestValue>3f8pquhwbRKVzNot8U4l5W0fXmbWRI9nVu+BMPzsPQM=</DigestValue>
      </Reference>
      <Reference URI="/ppt/slideLayouts/slideLayout24.xml?ContentType=application/vnd.openxmlformats-officedocument.presentationml.slideLayout+xml">
        <DigestMethod Algorithm="http://www.w3.org/2001/04/xmlenc#sha256"/>
        <DigestValue>uMsyTnNNuKiTV+ikGMcdwCvI+dvn+Y99gVTAZ6NvMZc=</DigestValue>
      </Reference>
      <Reference URI="/ppt/slideLayouts/slideLayout25.xml?ContentType=application/vnd.openxmlformats-officedocument.presentationml.slideLayout+xml">
        <DigestMethod Algorithm="http://www.w3.org/2001/04/xmlenc#sha256"/>
        <DigestValue>cblvjQle/DnPFeivofdtCJXWKgI+r0xSqiJ9RIK+ofo=</DigestValue>
      </Reference>
      <Reference URI="/ppt/slideLayouts/slideLayout26.xml?ContentType=application/vnd.openxmlformats-officedocument.presentationml.slideLayout+xml">
        <DigestMethod Algorithm="http://www.w3.org/2001/04/xmlenc#sha256"/>
        <DigestValue>EyBs2XtRdOTs3o575/ohgi7yxZNR3WtUxqgtZLv14FI=</DigestValue>
      </Reference>
      <Reference URI="/ppt/slideLayouts/slideLayout27.xml?ContentType=application/vnd.openxmlformats-officedocument.presentationml.slideLayout+xml">
        <DigestMethod Algorithm="http://www.w3.org/2001/04/xmlenc#sha256"/>
        <DigestValue>MZCDc96g5rvTrm1hKSiI1JO6i4bahwM0WFYv7tOw+Bk=</DigestValue>
      </Reference>
      <Reference URI="/ppt/slideLayouts/slideLayout28.xml?ContentType=application/vnd.openxmlformats-officedocument.presentationml.slideLayout+xml">
        <DigestMethod Algorithm="http://www.w3.org/2001/04/xmlenc#sha256"/>
        <DigestValue>jdu6eHf8G63qyBR1KQkA40/DjEL3w0+seF4jP/fQk6A=</DigestValue>
      </Reference>
      <Reference URI="/ppt/slideLayouts/slideLayout3.xml?ContentType=application/vnd.openxmlformats-officedocument.presentationml.slideLayout+xml">
        <DigestMethod Algorithm="http://www.w3.org/2001/04/xmlenc#sha256"/>
        <DigestValue>0zW7BqhZbRnUC+FrmET5S6Rf44GHSbaAW1yv9ipafdQ=</DigestValue>
      </Reference>
      <Reference URI="/ppt/slideLayouts/slideLayout4.xml?ContentType=application/vnd.openxmlformats-officedocument.presentationml.slideLayout+xml">
        <DigestMethod Algorithm="http://www.w3.org/2001/04/xmlenc#sha256"/>
        <DigestValue>e9VPBWfdiFkZpPNbygU80XCpbGpHvhj1k48huBMFIlg=</DigestValue>
      </Reference>
      <Reference URI="/ppt/slideLayouts/slideLayout5.xml?ContentType=application/vnd.openxmlformats-officedocument.presentationml.slideLayout+xml">
        <DigestMethod Algorithm="http://www.w3.org/2001/04/xmlenc#sha256"/>
        <DigestValue>Qk4hqzW1QIFbreO6JdZ7vyMci9eMdZdCMzZqHNzSs+M=</DigestValue>
      </Reference>
      <Reference URI="/ppt/slideLayouts/slideLayout6.xml?ContentType=application/vnd.openxmlformats-officedocument.presentationml.slideLayout+xml">
        <DigestMethod Algorithm="http://www.w3.org/2001/04/xmlenc#sha256"/>
        <DigestValue>RK0X12IZR/emo3ct5BYQrSbSFYmpZ+43CwWHbTo6EeE=</DigestValue>
      </Reference>
      <Reference URI="/ppt/slideLayouts/slideLayout7.xml?ContentType=application/vnd.openxmlformats-officedocument.presentationml.slideLayout+xml">
        <DigestMethod Algorithm="http://www.w3.org/2001/04/xmlenc#sha256"/>
        <DigestValue>aQyyFoEwurIH07PLKByhpoVxQlgglV499mXbHgbs5l0=</DigestValue>
      </Reference>
      <Reference URI="/ppt/slideLayouts/slideLayout8.xml?ContentType=application/vnd.openxmlformats-officedocument.presentationml.slideLayout+xml">
        <DigestMethod Algorithm="http://www.w3.org/2001/04/xmlenc#sha256"/>
        <DigestValue>G1EX5kN6ALDB/qP/daMSgGsw6HTp8Aw7qIs0K2h0xd4=</DigestValue>
      </Reference>
      <Reference URI="/ppt/slideLayouts/slideLayout9.xml?ContentType=application/vnd.openxmlformats-officedocument.presentationml.slideLayout+xml">
        <DigestMethod Algorithm="http://www.w3.org/2001/04/xmlenc#sha256"/>
        <DigestValue>xLfY1T3qiNx6frQsR/L5BYSpX5xQciWZWTUpXmSVORw=</DigestValue>
      </Reference>
      <Reference URI="/ppt/slideMasters/_rels/slideMaster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3"/>
            <mdssi:RelationshipReference xmlns:mdssi="http://schemas.openxmlformats.org/package/2006/digital-signature" SourceId="rId21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17"/>
            <mdssi:RelationshipReference xmlns:mdssi="http://schemas.openxmlformats.org/package/2006/digital-signature" SourceId="rId25"/>
            <mdssi:RelationshipReference xmlns:mdssi="http://schemas.openxmlformats.org/package/2006/digital-signature" SourceId="rId2"/>
            <mdssi:RelationshipReference xmlns:mdssi="http://schemas.openxmlformats.org/package/2006/digital-signature" SourceId="rId16"/>
            <mdssi:RelationshipReference xmlns:mdssi="http://schemas.openxmlformats.org/package/2006/digital-signature" SourceId="rId20"/>
            <mdssi:RelationshipReference xmlns:mdssi="http://schemas.openxmlformats.org/package/2006/digital-signature" SourceId="rId29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24"/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  <mdssi:RelationshipReference xmlns:mdssi="http://schemas.openxmlformats.org/package/2006/digital-signature" SourceId="rId23"/>
            <mdssi:RelationshipReference xmlns:mdssi="http://schemas.openxmlformats.org/package/2006/digital-signature" SourceId="rId28"/>
            <mdssi:RelationshipReference xmlns:mdssi="http://schemas.openxmlformats.org/package/2006/digital-signature" SourceId="rId10"/>
            <mdssi:RelationshipReference xmlns:mdssi="http://schemas.openxmlformats.org/package/2006/digital-signature" SourceId="rId19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22"/>
            <mdssi:RelationshipReference xmlns:mdssi="http://schemas.openxmlformats.org/package/2006/digital-signature" SourceId="rId27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18"/>
            <mdssi:RelationshipReference xmlns:mdssi="http://schemas.openxmlformats.org/package/2006/digital-signature" SourceId="rId26"/>
          </Transform>
          <Transform Algorithm="http://www.w3.org/TR/2001/REC-xml-c14n-20010315"/>
        </Transforms>
        <DigestMethod Algorithm="http://www.w3.org/2001/04/xmlenc#sha256"/>
        <DigestValue>VkmpmFpFG6tQy3ysh8R0bI4iDW0KMwxrUDhWOUDscVo=</DigestValue>
      </Reference>
      <Reference URI="/ppt/slideMasters/slideMaster1.xml?ContentType=application/vnd.openxmlformats-officedocument.presentationml.slideMaster+xml">
        <DigestMethod Algorithm="http://www.w3.org/2001/04/xmlenc#sha256"/>
        <DigestValue>iGAIx8Sloh25Pys+az8tY0nulELpePlEcbm6GlDLRFg=</DigestValue>
      </Reference>
      <Reference URI="/ppt/slides/_rels/slide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8cBiuo1j72w0dt1vUxyIbXJZrl/1ywQNGomqPGNjA+Y=</DigestValue>
      </Reference>
      <Reference URI="/ppt/slides/_rels/slide10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</Transform>
          <Transform Algorithm="http://www.w3.org/TR/2001/REC-xml-c14n-20010315"/>
        </Transforms>
        <DigestMethod Algorithm="http://www.w3.org/2001/04/xmlenc#sha256"/>
        <DigestValue>ptPN/LCeM3mr4GxelE77IRkOY4gqUBAkXNCddk5td7Y=</DigestValue>
      </Reference>
      <Reference URI="/ppt/slides/_rels/slide1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</Transform>
          <Transform Algorithm="http://www.w3.org/TR/2001/REC-xml-c14n-20010315"/>
        </Transforms>
        <DigestMethod Algorithm="http://www.w3.org/2001/04/xmlenc#sha256"/>
        <DigestValue>dYx0VkGlbStkCjHHXGlcxmL1zl3M+avoJ/EFuqS4gFc=</DigestValue>
      </Reference>
      <Reference URI="/ppt/slides/_rels/slide1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1/04/xmlenc#sha256"/>
        <DigestValue>XqY605xTFzi1s2g20QLii44Y7srNqaZwUYYLs7NsX6E=</DigestValue>
      </Reference>
      <Reference URI="/ppt/slides/_rels/slide1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1/04/xmlenc#sha256"/>
        <DigestValue>is9m1fjkzzNf8RVMSslnZS+Xi2hyODRPZdc7sg0//8U=</DigestValue>
      </Reference>
      <Reference URI="/ppt/slides/_rels/slide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3"/>
          </Transform>
          <Transform Algorithm="http://www.w3.org/TR/2001/REC-xml-c14n-20010315"/>
        </Transforms>
        <DigestMethod Algorithm="http://www.w3.org/2001/04/xmlenc#sha256"/>
        <DigestValue>4QnffoRV/NN/F/fGJivu8pNY0JYNiOjXnkQr6k1cqDQ=</DigestValue>
      </Reference>
      <Reference URI="/ppt/slides/_rels/slide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1/04/xmlenc#sha256"/>
        <DigestValue>PDQjDn4sCjmy/PTCc/9GoqUXbmlm7urMyCZeluFbed8=</DigestValue>
      </Reference>
      <Reference URI="/ppt/slides/_rels/slide4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5"/>
          </Transform>
          <Transform Algorithm="http://www.w3.org/TR/2001/REC-xml-c14n-20010315"/>
        </Transforms>
        <DigestMethod Algorithm="http://www.w3.org/2001/04/xmlenc#sha256"/>
        <DigestValue>5XfJTbziEZB7VV4RqIhHX7qhI2dYAjSHqEmhUUZokfY=</DigestValue>
      </Reference>
      <Reference URI="/ppt/slides/_rels/slide5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3"/>
          </Transform>
          <Transform Algorithm="http://www.w3.org/TR/2001/REC-xml-c14n-20010315"/>
        </Transforms>
        <DigestMethod Algorithm="http://www.w3.org/2001/04/xmlenc#sha256"/>
        <DigestValue>K0N9KLRuq3DVzj1Vr4N2WyhsnHLMkHGe9bhC8ORh3eA=</DigestValue>
      </Reference>
      <Reference URI="/ppt/slides/_rels/slide6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4"/>
          </Transform>
          <Transform Algorithm="http://www.w3.org/TR/2001/REC-xml-c14n-20010315"/>
        </Transforms>
        <DigestMethod Algorithm="http://www.w3.org/2001/04/xmlenc#sha256"/>
        <DigestValue>yPdX6CyOUKk18hkXjVNNnn44aM+6fklvStez2D8gw6Q=</DigestValue>
      </Reference>
      <Reference URI="/ppt/slides/_rels/slide7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74j/AIGXTlWN2R/HEk21nROvvUAiyQnE1m2CVjYj100=</DigestValue>
      </Reference>
      <Reference URI="/ppt/slides/_rels/slide8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3"/>
          </Transform>
          <Transform Algorithm="http://www.w3.org/TR/2001/REC-xml-c14n-20010315"/>
        </Transforms>
        <DigestMethod Algorithm="http://www.w3.org/2001/04/xmlenc#sha256"/>
        <DigestValue>OPFc1rx3lsMYZpMzpvUX3OobG3rV5OBXSz56pj7NDBI=</DigestValue>
      </Reference>
      <Reference URI="/ppt/slides/_rels/slide9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t/vzgYDO0SAJZnwO9DDEoxuVFKN4P8efTnjus3qs/C8=</DigestValue>
      </Reference>
      <Reference URI="/ppt/slides/slide1.xml?ContentType=application/vnd.openxmlformats-officedocument.presentationml.slide+xml">
        <DigestMethod Algorithm="http://www.w3.org/2001/04/xmlenc#sha256"/>
        <DigestValue>o0UyoEIOAUDCcUoSS1rnqMaAvOnx+In5UGidw0lDzI0=</DigestValue>
      </Reference>
      <Reference URI="/ppt/slides/slide10.xml?ContentType=application/vnd.openxmlformats-officedocument.presentationml.slide+xml">
        <DigestMethod Algorithm="http://www.w3.org/2001/04/xmlenc#sha256"/>
        <DigestValue>nQgSzGwyrjqNCXfcitUPyvhFhrTeI86bNAyQEAUMilA=</DigestValue>
      </Reference>
      <Reference URI="/ppt/slides/slide11.xml?ContentType=application/vnd.openxmlformats-officedocument.presentationml.slide+xml">
        <DigestMethod Algorithm="http://www.w3.org/2001/04/xmlenc#sha256"/>
        <DigestValue>osuOJN7pGF06d8ztlQQGcXZp7KZXspdXj25RN+kvv6o=</DigestValue>
      </Reference>
      <Reference URI="/ppt/slides/slide12.xml?ContentType=application/vnd.openxmlformats-officedocument.presentationml.slide+xml">
        <DigestMethod Algorithm="http://www.w3.org/2001/04/xmlenc#sha256"/>
        <DigestValue>0t/N9LwNSaQw0ZShPHoRRRpgDv37VaZBSc/ajs8s1Nk=</DigestValue>
      </Reference>
      <Reference URI="/ppt/slides/slide13.xml?ContentType=application/vnd.openxmlformats-officedocument.presentationml.slide+xml">
        <DigestMethod Algorithm="http://www.w3.org/2001/04/xmlenc#sha256"/>
        <DigestValue>Agr2XDR6lEywYv2RP/OIEVZOavrP7LILyCepsTXgHlI=</DigestValue>
      </Reference>
      <Reference URI="/ppt/slides/slide2.xml?ContentType=application/vnd.openxmlformats-officedocument.presentationml.slide+xml">
        <DigestMethod Algorithm="http://www.w3.org/2001/04/xmlenc#sha256"/>
        <DigestValue>5wr1hQ4LmXTXHFNtkteDyAHhm5+uEgo0BEcA+W3RBIw=</DigestValue>
      </Reference>
      <Reference URI="/ppt/slides/slide3.xml?ContentType=application/vnd.openxmlformats-officedocument.presentationml.slide+xml">
        <DigestMethod Algorithm="http://www.w3.org/2001/04/xmlenc#sha256"/>
        <DigestValue>geb2L5vHLD+o6u8GZX89oz25AmiT5RKlojmoiQqTftA=</DigestValue>
      </Reference>
      <Reference URI="/ppt/slides/slide4.xml?ContentType=application/vnd.openxmlformats-officedocument.presentationml.slide+xml">
        <DigestMethod Algorithm="http://www.w3.org/2001/04/xmlenc#sha256"/>
        <DigestValue>IV1US2nAbVX8p4Rno5uORYAMBXmJE7QgdxBme+XPc6w=</DigestValue>
      </Reference>
      <Reference URI="/ppt/slides/slide5.xml?ContentType=application/vnd.openxmlformats-officedocument.presentationml.slide+xml">
        <DigestMethod Algorithm="http://www.w3.org/2001/04/xmlenc#sha256"/>
        <DigestValue>ruR2d+p+kjCiJpSFXuJea17Kw3BHYSUnfvXu+X/rj4w=</DigestValue>
      </Reference>
      <Reference URI="/ppt/slides/slide6.xml?ContentType=application/vnd.openxmlformats-officedocument.presentationml.slide+xml">
        <DigestMethod Algorithm="http://www.w3.org/2001/04/xmlenc#sha256"/>
        <DigestValue>BH/aiYWmgip2dmjBKaBKBGs0C/B4rjd3bBIUAdcJO4w=</DigestValue>
      </Reference>
      <Reference URI="/ppt/slides/slide7.xml?ContentType=application/vnd.openxmlformats-officedocument.presentationml.slide+xml">
        <DigestMethod Algorithm="http://www.w3.org/2001/04/xmlenc#sha256"/>
        <DigestValue>fgkwi3gMnQJnvqWU3WEZ61fCYkSy22VFLNBn5rnDd78=</DigestValue>
      </Reference>
      <Reference URI="/ppt/slides/slide8.xml?ContentType=application/vnd.openxmlformats-officedocument.presentationml.slide+xml">
        <DigestMethod Algorithm="http://www.w3.org/2001/04/xmlenc#sha256"/>
        <DigestValue>2X5muJKuGA6YVzZwYkHgFgtvrNKjgJPFQV6pxLwiMOI=</DigestValue>
      </Reference>
      <Reference URI="/ppt/slides/slide9.xml?ContentType=application/vnd.openxmlformats-officedocument.presentationml.slide+xml">
        <DigestMethod Algorithm="http://www.w3.org/2001/04/xmlenc#sha256"/>
        <DigestValue>oZa1KNQyI+lJtgNO422O8FbGfFNnhwPQe49v76YaJLk=</DigestValue>
      </Reference>
      <Reference URI="/ppt/tableStyles.xml?ContentType=application/vnd.openxmlformats-officedocument.presentationml.tableStyles+xml">
        <DigestMethod Algorithm="http://www.w3.org/2001/04/xmlenc#sha256"/>
        <DigestValue>DnrAMlEzfsuvbIyhNhnbHK7aXJDE4yENRdbD9d9N4QM=</DigestValue>
      </Reference>
      <Reference URI="/ppt/theme/theme1.xml?ContentType=application/vnd.openxmlformats-officedocument.theme+xml">
        <DigestMethod Algorithm="http://www.w3.org/2001/04/xmlenc#sha256"/>
        <DigestValue>Z0763e5OEa2xmnJBNeZouEEZsMOT1ejSU7pCFWxVZ0Y=</DigestValue>
      </Reference>
      <Reference URI="/ppt/theme/theme2.xml?ContentType=application/vnd.openxmlformats-officedocument.theme+xml">
        <DigestMethod Algorithm="http://www.w3.org/2001/04/xmlenc#sha256"/>
        <DigestValue>lZFugib2zgtVc8mw465bfUDU5/zREF+2gLv2HhhOsYo=</DigestValue>
      </Reference>
      <Reference URI="/ppt/viewProps.xml?ContentType=application/vnd.openxmlformats-officedocument.presentationml.viewProps+xml">
        <DigestMethod Algorithm="http://www.w3.org/2001/04/xmlenc#sha256"/>
        <DigestValue>N+au2OuMqmU9XGmJKXCBZ+5X64Z+D34T1rEtFe3kI1I=</DigestValue>
      </Reference>
    </Manifest>
    <SignatureProperties>
      <SignatureProperty Id="idSignatureTime" Target="#idPackageSignature">
        <mdssi:SignatureTime xmlns:mdssi="http://schemas.openxmlformats.org/package/2006/digital-signature">
          <mdssi:Format>YYYY-MM-DDThh:mm:ssTZD</mdssi:Format>
          <mdssi:Value>2024-03-13T02:43:20Z</mdssi:Value>
        </mdssi:SignatureTime>
      </SignatureProperty>
    </SignatureProperties>
  </Object>
  <Object Id="idOfficeObject">
    <SignatureProperties>
      <SignatureProperty Id="idOfficeV1Details" Target="#idPackageSignature">
        <SignatureInfoV1 xmlns="http://schemas.microsoft.com/office/2006/digsig">
          <SetupID/>
          <SignatureText/>
          <SignatureImage/>
          <SignatureComments>保护原创</SignatureComments>
          <WindowsVersion>10.0</WindowsVersion>
          <OfficeVersion>16.0.17328/26</OfficeVersion>
          <ApplicationVersion>16.0.17328</ApplicationVersion>
          <Monitors>1</Monitors>
          <HorizontalResolution>1920</HorizontalResolution>
          <VerticalResolution>1080</VerticalResolution>
          <ColorDepth>32</ColorDepth>
          <SignatureProviderId>{00000000-0000-0000-0000-000000000000}</SignatureProviderId>
          <SignatureProviderUrl/>
          <SignatureProviderDetails>9</SignatureProviderDetails>
          <SignatureType>1</SignatureType>
        </SignatureInfoV1>
        <SignatureInfoV2 xmlns="http://schemas.microsoft.com/office/2006/digsig">
          <Address1/>
          <Address2/>
        </SignatureInfoV2>
      </SignatureProperty>
    </SignatureProperties>
  </Object>
  <Object>
    <xd:QualifyingProperties xmlns:xd="http://uri.etsi.org/01903/v1.3.2#" Target="#idPackageSignature">
      <xd:SignedProperties Id="idSignedProperties">
        <xd:SignedSignatureProperties>
          <xd:SigningTime>2024-03-13T02:43:20Z</xd:SigningTime>
          <xd:SigningCertificate>
            <xd:Cert>
              <xd:CertDigest>
                <DigestMethod Algorithm="http://www.w3.org/2001/04/xmlenc#sha256"/>
                <DigestValue>71BvpGJ5CANraIIpeIOyAOA2STqr9hk9x/7TOLWCG8U=</DigestValue>
              </xd:CertDigest>
              <xd:IssuerSerial>
                <X509IssuerName>CN=chinaott-CA-CA, DC=chinaott, DC=com</X509IssuerName>
                <X509SerialNumber>2832195016898439934205810308081901522051472226</X509SerialNumber>
              </xd:IssuerSerial>
            </xd:Cert>
          </xd:SigningCertificate>
          <xd:SignaturePolicyIdentifier>
            <xd:SignaturePolicyImplied/>
          </xd:SignaturePolicyIdentifier>
          <xd:SignatureProductionPlace>
            <xd:City/>
            <xd:StateOrProvince/>
            <xd:PostalCode/>
            <xd:CountryName/>
          </xd:SignatureProductionPlace>
          <xd:SignerRole>
            <xd:ClaimedRoles>
              <xd:ClaimedRole>Data Scienst</xd:ClaimedRole>
            </xd:ClaimedRoles>
          </xd:SignerRole>
        </xd:SignedSignatureProperties>
        <xd:SignedDataObjectProperties>
          <xd:CommitmentTypeIndication>
            <xd:CommitmentTypeId>
              <xd:Identifier>http://uri.etsi.org/01903/v1.2.2#ProofOfOrigin</xd:Identifier>
              <xd:Description>创建和批准此文档</xd:Description>
            </xd:CommitmentTypeId>
            <xd:AllSignedDataObjects/>
            <xd:CommitmentTypeQualifiers>
              <xd:CommitmentTypeQualifier>保护原创</xd:CommitmentTypeQualifier>
            </xd:CommitmentTypeQualifiers>
          </xd:CommitmentTypeIndication>
        </xd:SignedDataObjectProperties>
      </xd:SignedProperties>
      <xd:UnsignedProperties>
        <xd:UnsignedSignatureProperties>
          <xd:CertificateValues>
            <xd:EncapsulatedX509Certificate>MIIDazCCAlOgAwIBAgIQW/34l5n2Pr1K85Kx/nqu3TANBgkqhkiG9w0BAQsFADBIMRMwEQYKCZImiZPyLGQBGRYDY29tMRgwFgYKCZImiZPyLGQBGRYIY2hpbmFvdHQxFzAVBgNVBAMTDmNoaW5hb3R0LUNBLUNBMB4XDTIxMDMzMTE4MjMxM1oXDTI2MDMzMTE4MzMxM1owSDETMBEGCgmSJomT8ixkARkWA2NvbTEYMBYGCgmSJomT8ixkARkWCGNoaW5hb3R0MRcwFQYDVQQDEw5jaGluYW90dC1DQS1DQTCCASIwDQYJKoZIhvcNAQEBBQADggEPADCCAQoCggEBANomLZ0sJBQTZj11sfNnZBbn6DlgIF6rfhBDjML84Xg7u9ieg1nYGkWaMzUhrEg7KWTP8yW0VH3yjg61w1Yf+rKHP8wyVAsKvKsEuJENh5ywKkkPX0bwH1Mc6GLLaNlBmO/7X0zaq3dArl2bbh/OiE10VydciH1WwPcROBH7A0wm8qw4OX5A9rr5kd7bunozXoohSLbpV5CAa8O8YmdwYn3bNye3FTy7EPmzcEkHgt2jU59Ncn16z8QOVGme9JYHx03bu24ZtZFiq3f/JyiriDaNyB23I9XTI6c5aAdD8vOZcBRl5hO2GZ7rS5mqW3cBaVLceIAIvhjchrY49tNwoOsCAwEAAaNRME8wCwYDVR0PBAQDAgGGMA8GA1UdEwEB/wQFMAMBAf8wHQYDVR0OBBYEFO1ApxWSqhzKcmDa9qZL12h2qKObMBAGCSsGAQQBgjcVAQQDAgEAMA0GCSqGSIb3DQEBCwUAA4IBAQBA6n7TiOs0AkERovthCGIW+ZscE9KvhvtmzxwdmXItwjU56+eLi0oC2ClrYwknbJRj918OcORVHYqwK2u+XwLiXxZnDjTNIzkv9UEC8+m58vGjny8n+ePW32mvS6FmJRFwEmTOpx4uutDIJFeGHX7Q2ecswghq9v5PqMscJXDIIkmGO5CwoIcAtDVSD7cTG300Gd882qTip+xdTukSt95S+BTX4gQAIF3X6NEbr+4P84vkGvyHXsJQ73TlFmxAfYsEtnzLXEzExddMZitFrDpTKbvH497mANdQAJKoE58evQN94zo283p+SFvIb203s2UT/QhhjFLGDL+knxwurG0q</xd:EncapsulatedX509Certificate>
          </xd:CertificateValues>
        </xd:UnsignedSignatureProperties>
      </xd:UnsignedProperties>
    </xd:QualifyingProperties>
  </Object>
</Signature>
</file>

<file path=docProps/app.xml><?xml version="1.0" encoding="utf-8"?>
<Properties xmlns="http://schemas.openxmlformats.org/officeDocument/2006/extended-properties" xmlns:vt="http://schemas.openxmlformats.org/officeDocument/2006/docPropsVTypes">
  <TotalTime>630</TotalTime>
  <Words>921</Words>
  <Application>Microsoft Office PowerPoint</Application>
  <PresentationFormat>宽屏</PresentationFormat>
  <Paragraphs>172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31" baseType="lpstr">
      <vt:lpstr>Photograph Signature</vt:lpstr>
      <vt:lpstr>思源黑体</vt:lpstr>
      <vt:lpstr>思源黑体 ExtraLight</vt:lpstr>
      <vt:lpstr>思源黑体 Light</vt:lpstr>
      <vt:lpstr>思源宋体</vt:lpstr>
      <vt:lpstr>思源宋体 Heavy</vt:lpstr>
      <vt:lpstr>思源宋体 Light</vt:lpstr>
      <vt:lpstr>微软雅黑 Light</vt:lpstr>
      <vt:lpstr>Arial</vt:lpstr>
      <vt:lpstr>Calibri</vt:lpstr>
      <vt:lpstr>Cascadia Code Light</vt:lpstr>
      <vt:lpstr>Consolas</vt:lpstr>
      <vt:lpstr>FiraCode Nerd Font</vt:lpstr>
      <vt:lpstr>Open Sans</vt:lpstr>
      <vt:lpstr>Poppins Medium</vt:lpstr>
      <vt:lpstr>Poppins SemiBold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Beginner's Tutorial - Part 1</dc:title>
  <dc:subject>Python入门：简介与安装</dc:subject>
  <dc:creator>Sidney Zhang</dc:creator>
  <cp:keywords>python, tutorial</cp:keywords>
  <dc:description>第一部分</dc:description>
  <cp:lastModifiedBy>Sidney Liangyi Zhang</cp:lastModifiedBy>
  <cp:revision>196</cp:revision>
  <dcterms:created xsi:type="dcterms:W3CDTF">2021-12-14T05:12:26Z</dcterms:created>
  <dcterms:modified xsi:type="dcterms:W3CDTF">2024-03-13T02:40:53Z</dcterms:modified>
  <cp:category/>
</cp:coreProperties>
</file>